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diagrams/colors1.xml" ContentType="application/vnd.openxmlformats-officedocument.drawingml.diagramColors+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diagrams/quickStyle2.xml" ContentType="application/vnd.openxmlformats-officedocument.drawingml.diagramStyle+xml"/>
  <Override PartName="/ppt/slides/slide2.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18.xml" ContentType="application/vnd.openxmlformats-officedocument.presentationml.notesSlide+xml"/>
  <Default Extension="rels" ContentType="application/vnd.openxmlformats-package.relationships+xml"/>
  <Default Extension="xml" ContentType="application/xml"/>
  <Override PartName="/ppt/slides/slide14.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slideLayouts/slideLayout10.xml" ContentType="application/vnd.openxmlformats-officedocument.presentationml.slideLayout+xml"/>
  <Default Extension="gif" ContentType="image/gif"/>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1.xml" ContentType="application/vnd.openxmlformats-officedocument.presentationml.notesSlide+xml"/>
  <Default Extension="tiff" ContentType="image/tiff"/>
  <Override PartName="/ppt/notesSlides/notesSlide12.xml" ContentType="application/vnd.openxmlformats-officedocument.presentationml.notesSlide+xml"/>
  <Override PartName="/ppt/diagrams/layout2.xml" ContentType="application/vnd.openxmlformats-officedocument.drawingml.diagramLayout+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diagrams/layout1.xml" ContentType="application/vnd.openxmlformats-officedocument.drawingml.diagramLayout+xml"/>
  <Override PartName="/ppt/diagrams/data2.xml" ContentType="application/vnd.openxmlformats-officedocument.drawingml.diagramData+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1.xml" ContentType="application/vnd.openxmlformats-officedocument.drawingml.diagramData+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Override PartName="/ppt/notesSlides/notesSlide3.xml" ContentType="application/vnd.openxmlformats-officedocument.presentationml.notesSlide+xml"/>
  <Default Extension="png" ContentType="image/png"/>
  <Override PartName="/ppt/diagrams/colors2.xml" ContentType="application/vnd.openxmlformats-officedocument.drawingml.diagramColors+xml"/>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Layouts/slideLayout3.xml" ContentType="application/vnd.openxmlformats-officedocument.presentationml.slideLayout+xml"/>
  <Default Extension="jpeg" ContentType="image/jpeg"/>
  <Override PartName="/ppt/diagrams/quickStyle1.xml" ContentType="application/vnd.openxmlformats-officedocument.drawingml.diagramStyle+xml"/>
  <Override PartName="/ppt/notesSlides/notesSlide17.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notesSlides/notesSlide13.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1"/>
  </p:notesMasterIdLst>
  <p:sldIdLst>
    <p:sldId id="256" r:id="rId2"/>
    <p:sldId id="257" r:id="rId3"/>
    <p:sldId id="258" r:id="rId4"/>
    <p:sldId id="262" r:id="rId5"/>
    <p:sldId id="263" r:id="rId6"/>
    <p:sldId id="264" r:id="rId7"/>
    <p:sldId id="259" r:id="rId8"/>
    <p:sldId id="265" r:id="rId9"/>
    <p:sldId id="266" r:id="rId10"/>
    <p:sldId id="260" r:id="rId11"/>
    <p:sldId id="267" r:id="rId12"/>
    <p:sldId id="268" r:id="rId13"/>
    <p:sldId id="269" r:id="rId14"/>
    <p:sldId id="270" r:id="rId15"/>
    <p:sldId id="271" r:id="rId16"/>
    <p:sldId id="272" r:id="rId17"/>
    <p:sldId id="273" r:id="rId18"/>
    <p:sldId id="261" r:id="rId19"/>
    <p:sldId id="274" r:id="rId20"/>
  </p:sldIdLst>
  <p:sldSz cx="9144000" cy="6858000" type="screen4x3"/>
  <p:notesSz cx="6858000" cy="9144000"/>
  <p:defaultTex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C7302"/>
    <a:srgbClr val="F9D605"/>
    <a:srgbClr val="5493AA"/>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6013" autoAdjust="0"/>
    <p:restoredTop sz="82039" autoAdjust="0"/>
  </p:normalViewPr>
  <p:slideViewPr>
    <p:cSldViewPr>
      <p:cViewPr varScale="1">
        <p:scale>
          <a:sx n="92" d="100"/>
          <a:sy n="92" d="100"/>
        </p:scale>
        <p:origin x="-978" y="-108"/>
      </p:cViewPr>
      <p:guideLst>
        <p:guide orient="horz" pos="2160"/>
        <p:guide pos="2880"/>
      </p:guideLst>
    </p:cSldViewPr>
  </p:slideViewPr>
  <p:outlineViewPr>
    <p:cViewPr>
      <p:scale>
        <a:sx n="33" d="100"/>
        <a:sy n="33" d="100"/>
      </p:scale>
      <p:origin x="0" y="1164"/>
    </p:cViewPr>
  </p:outlineViewPr>
  <p:notesTextViewPr>
    <p:cViewPr>
      <p:scale>
        <a:sx n="100" d="100"/>
        <a:sy n="100" d="100"/>
      </p:scale>
      <p:origin x="0" y="0"/>
    </p:cViewPr>
  </p:notesTextViewPr>
  <p:sorterViewPr>
    <p:cViewPr>
      <p:scale>
        <a:sx n="66" d="100"/>
        <a:sy n="66" d="100"/>
      </p:scale>
      <p:origin x="0" y="0"/>
    </p:cViewPr>
  </p:sorterViewPr>
  <p:notesViewPr>
    <p:cSldViewPr>
      <p:cViewPr>
        <p:scale>
          <a:sx n="80" d="100"/>
          <a:sy n="80" d="100"/>
        </p:scale>
        <p:origin x="-3258" y="-258"/>
      </p:cViewPr>
      <p:guideLst>
        <p:guide orient="horz" pos="2880"/>
        <p:guide pos="2160"/>
      </p:guideLst>
    </p:cSldViewPr>
  </p:notes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diagrams/colors1.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47C2F6B-1964-448D-8C0B-8CCE5BF50D0D}" type="doc">
      <dgm:prSet loTypeId="urn:microsoft.com/office/officeart/2005/8/layout/funnel1" loCatId="relationship" qsTypeId="urn:microsoft.com/office/officeart/2005/8/quickstyle/3d2" qsCatId="3D" csTypeId="urn:microsoft.com/office/officeart/2005/8/colors/colorful4" csCatId="colorful" phldr="1"/>
      <dgm:spPr/>
      <dgm:t>
        <a:bodyPr/>
        <a:lstStyle/>
        <a:p>
          <a:endParaRPr lang="de-DE"/>
        </a:p>
      </dgm:t>
    </dgm:pt>
    <dgm:pt modelId="{FA1E3D57-459C-464F-BF8F-A789A4C3962A}">
      <dgm:prSet phldrT="[Text]"/>
      <dgm:spPr/>
      <dgm:t>
        <a:bodyPr/>
        <a:lstStyle/>
        <a:p>
          <a:r>
            <a:rPr lang="de-DE" dirty="0" smtClean="0"/>
            <a:t>Starposition</a:t>
          </a:r>
          <a:endParaRPr lang="de-DE" dirty="0"/>
        </a:p>
      </dgm:t>
    </dgm:pt>
    <dgm:pt modelId="{6BC47AC9-2A1F-4A4E-A87F-668509995DE2}" type="parTrans" cxnId="{4AA7DFA8-D855-47F1-9C2B-FF213D542C31}">
      <dgm:prSet/>
      <dgm:spPr/>
      <dgm:t>
        <a:bodyPr/>
        <a:lstStyle/>
        <a:p>
          <a:endParaRPr lang="de-DE"/>
        </a:p>
      </dgm:t>
    </dgm:pt>
    <dgm:pt modelId="{B18FB4AA-3E5B-46AC-81D0-1387036213B6}" type="sibTrans" cxnId="{4AA7DFA8-D855-47F1-9C2B-FF213D542C31}">
      <dgm:prSet/>
      <dgm:spPr/>
      <dgm:t>
        <a:bodyPr/>
        <a:lstStyle/>
        <a:p>
          <a:endParaRPr lang="de-DE"/>
        </a:p>
      </dgm:t>
    </dgm:pt>
    <dgm:pt modelId="{2760C365-79B2-4390-983C-ED0483BDB8C9}">
      <dgm:prSet phldrT="[Text]"/>
      <dgm:spPr/>
      <dgm:t>
        <a:bodyPr/>
        <a:lstStyle/>
        <a:p>
          <a:r>
            <a:rPr lang="de-DE" dirty="0" smtClean="0"/>
            <a:t>Zielposition</a:t>
          </a:r>
          <a:endParaRPr lang="de-DE" dirty="0"/>
        </a:p>
      </dgm:t>
    </dgm:pt>
    <dgm:pt modelId="{B47D9B0C-F066-4B40-9679-B2D1B77AAAFB}" type="parTrans" cxnId="{18C8EA5D-28A9-4427-9A07-F024E9B82D3F}">
      <dgm:prSet/>
      <dgm:spPr/>
      <dgm:t>
        <a:bodyPr/>
        <a:lstStyle/>
        <a:p>
          <a:endParaRPr lang="de-DE"/>
        </a:p>
      </dgm:t>
    </dgm:pt>
    <dgm:pt modelId="{08FD54BC-B870-4CAF-A490-02031DD83EFE}" type="sibTrans" cxnId="{18C8EA5D-28A9-4427-9A07-F024E9B82D3F}">
      <dgm:prSet/>
      <dgm:spPr/>
      <dgm:t>
        <a:bodyPr/>
        <a:lstStyle/>
        <a:p>
          <a:endParaRPr lang="de-DE"/>
        </a:p>
      </dgm:t>
    </dgm:pt>
    <dgm:pt modelId="{30C5D680-3D24-4318-AF9A-356AA5B8DF5B}">
      <dgm:prSet phldrT="[Text]"/>
      <dgm:spPr/>
      <dgm:t>
        <a:bodyPr/>
        <a:lstStyle/>
        <a:p>
          <a:r>
            <a:rPr lang="de-DE" dirty="0" smtClean="0"/>
            <a:t>Formel*</a:t>
          </a:r>
          <a:endParaRPr lang="de-DE" dirty="0"/>
        </a:p>
      </dgm:t>
    </dgm:pt>
    <dgm:pt modelId="{7D4E7169-7A0F-431D-9520-74CA51DEC0A6}" type="parTrans" cxnId="{97C6BDFF-ECBA-49BA-AAEE-245E966CBC62}">
      <dgm:prSet/>
      <dgm:spPr/>
      <dgm:t>
        <a:bodyPr/>
        <a:lstStyle/>
        <a:p>
          <a:endParaRPr lang="de-DE"/>
        </a:p>
      </dgm:t>
    </dgm:pt>
    <dgm:pt modelId="{F513ACA4-181D-4923-B523-EC9AB4FBBCAD}" type="sibTrans" cxnId="{97C6BDFF-ECBA-49BA-AAEE-245E966CBC62}">
      <dgm:prSet/>
      <dgm:spPr/>
      <dgm:t>
        <a:bodyPr/>
        <a:lstStyle/>
        <a:p>
          <a:endParaRPr lang="de-DE"/>
        </a:p>
      </dgm:t>
    </dgm:pt>
    <dgm:pt modelId="{0C29F37E-A839-4023-B4D8-CDAF373B54F9}">
      <dgm:prSet phldrT="[Text]" custT="1"/>
      <dgm:spPr/>
      <dgm:t>
        <a:bodyPr/>
        <a:lstStyle/>
        <a:p>
          <a:r>
            <a:rPr lang="de-DE" sz="2400" dirty="0" smtClean="0"/>
            <a:t>Distanz</a:t>
          </a:r>
          <a:endParaRPr lang="de-DE" sz="2400" dirty="0"/>
        </a:p>
      </dgm:t>
    </dgm:pt>
    <dgm:pt modelId="{382B76E1-7E56-4362-9A44-8B12B6AB08F8}" type="parTrans" cxnId="{27813EF9-43FF-4AC2-8C38-1F1A6F28FF0E}">
      <dgm:prSet/>
      <dgm:spPr/>
      <dgm:t>
        <a:bodyPr/>
        <a:lstStyle/>
        <a:p>
          <a:endParaRPr lang="de-DE"/>
        </a:p>
      </dgm:t>
    </dgm:pt>
    <dgm:pt modelId="{10CED66D-BE6C-4995-83C8-2A737C075E52}" type="sibTrans" cxnId="{27813EF9-43FF-4AC2-8C38-1F1A6F28FF0E}">
      <dgm:prSet/>
      <dgm:spPr/>
      <dgm:t>
        <a:bodyPr/>
        <a:lstStyle/>
        <a:p>
          <a:endParaRPr lang="de-DE"/>
        </a:p>
      </dgm:t>
    </dgm:pt>
    <dgm:pt modelId="{A8B8642B-0AFD-4565-B6F9-99AE97B0C27D}" type="pres">
      <dgm:prSet presAssocID="{547C2F6B-1964-448D-8C0B-8CCE5BF50D0D}" presName="Name0" presStyleCnt="0">
        <dgm:presLayoutVars>
          <dgm:chMax val="4"/>
          <dgm:resizeHandles val="exact"/>
        </dgm:presLayoutVars>
      </dgm:prSet>
      <dgm:spPr/>
      <dgm:t>
        <a:bodyPr/>
        <a:lstStyle/>
        <a:p>
          <a:endParaRPr lang="de-DE"/>
        </a:p>
      </dgm:t>
    </dgm:pt>
    <dgm:pt modelId="{78FC7C92-B0BD-4ED4-A968-1AF09D1AE4F9}" type="pres">
      <dgm:prSet presAssocID="{547C2F6B-1964-448D-8C0B-8CCE5BF50D0D}" presName="ellipse" presStyleLbl="trBgShp" presStyleIdx="0" presStyleCnt="1"/>
      <dgm:spPr/>
    </dgm:pt>
    <dgm:pt modelId="{F3C640F1-B65C-474E-9758-945C6A10E8FE}" type="pres">
      <dgm:prSet presAssocID="{547C2F6B-1964-448D-8C0B-8CCE5BF50D0D}" presName="arrow1" presStyleLbl="fgShp" presStyleIdx="0" presStyleCnt="1"/>
      <dgm:spPr/>
    </dgm:pt>
    <dgm:pt modelId="{A334BD5E-F398-4D92-A000-1B57177B3E3E}" type="pres">
      <dgm:prSet presAssocID="{547C2F6B-1964-448D-8C0B-8CCE5BF50D0D}" presName="rectangle" presStyleLbl="revTx" presStyleIdx="0" presStyleCnt="1">
        <dgm:presLayoutVars>
          <dgm:bulletEnabled val="1"/>
        </dgm:presLayoutVars>
      </dgm:prSet>
      <dgm:spPr/>
      <dgm:t>
        <a:bodyPr/>
        <a:lstStyle/>
        <a:p>
          <a:endParaRPr lang="de-DE"/>
        </a:p>
      </dgm:t>
    </dgm:pt>
    <dgm:pt modelId="{4FC3FF00-EBB9-4F59-B59D-CB53E5A94D94}" type="pres">
      <dgm:prSet presAssocID="{2760C365-79B2-4390-983C-ED0483BDB8C9}" presName="item1" presStyleLbl="node1" presStyleIdx="0" presStyleCnt="3">
        <dgm:presLayoutVars>
          <dgm:bulletEnabled val="1"/>
        </dgm:presLayoutVars>
      </dgm:prSet>
      <dgm:spPr/>
      <dgm:t>
        <a:bodyPr/>
        <a:lstStyle/>
        <a:p>
          <a:endParaRPr lang="de-DE"/>
        </a:p>
      </dgm:t>
    </dgm:pt>
    <dgm:pt modelId="{5D11C9AE-92F9-4A6F-883E-924651C9E409}" type="pres">
      <dgm:prSet presAssocID="{30C5D680-3D24-4318-AF9A-356AA5B8DF5B}" presName="item2" presStyleLbl="node1" presStyleIdx="1" presStyleCnt="3">
        <dgm:presLayoutVars>
          <dgm:bulletEnabled val="1"/>
        </dgm:presLayoutVars>
      </dgm:prSet>
      <dgm:spPr/>
      <dgm:t>
        <a:bodyPr/>
        <a:lstStyle/>
        <a:p>
          <a:endParaRPr lang="de-DE"/>
        </a:p>
      </dgm:t>
    </dgm:pt>
    <dgm:pt modelId="{D2804375-507F-4978-A806-6FBE78E55F03}" type="pres">
      <dgm:prSet presAssocID="{0C29F37E-A839-4023-B4D8-CDAF373B54F9}" presName="item3" presStyleLbl="node1" presStyleIdx="2" presStyleCnt="3">
        <dgm:presLayoutVars>
          <dgm:bulletEnabled val="1"/>
        </dgm:presLayoutVars>
      </dgm:prSet>
      <dgm:spPr/>
      <dgm:t>
        <a:bodyPr/>
        <a:lstStyle/>
        <a:p>
          <a:endParaRPr lang="de-DE"/>
        </a:p>
      </dgm:t>
    </dgm:pt>
    <dgm:pt modelId="{B46E8CC7-AF70-40E2-B173-41DCECBB316A}" type="pres">
      <dgm:prSet presAssocID="{547C2F6B-1964-448D-8C0B-8CCE5BF50D0D}" presName="funnel" presStyleLbl="trAlignAcc1" presStyleIdx="0" presStyleCnt="1"/>
      <dgm:spPr/>
    </dgm:pt>
  </dgm:ptLst>
  <dgm:cxnLst>
    <dgm:cxn modelId="{18C8EA5D-28A9-4427-9A07-F024E9B82D3F}" srcId="{547C2F6B-1964-448D-8C0B-8CCE5BF50D0D}" destId="{2760C365-79B2-4390-983C-ED0483BDB8C9}" srcOrd="1" destOrd="0" parTransId="{B47D9B0C-F066-4B40-9679-B2D1B77AAAFB}" sibTransId="{08FD54BC-B870-4CAF-A490-02031DD83EFE}"/>
    <dgm:cxn modelId="{C71B8E7A-404E-4C33-8C81-EC992DF0A127}" type="presOf" srcId="{547C2F6B-1964-448D-8C0B-8CCE5BF50D0D}" destId="{A8B8642B-0AFD-4565-B6F9-99AE97B0C27D}" srcOrd="0" destOrd="0" presId="urn:microsoft.com/office/officeart/2005/8/layout/funnel1"/>
    <dgm:cxn modelId="{27813EF9-43FF-4AC2-8C38-1F1A6F28FF0E}" srcId="{547C2F6B-1964-448D-8C0B-8CCE5BF50D0D}" destId="{0C29F37E-A839-4023-B4D8-CDAF373B54F9}" srcOrd="3" destOrd="0" parTransId="{382B76E1-7E56-4362-9A44-8B12B6AB08F8}" sibTransId="{10CED66D-BE6C-4995-83C8-2A737C075E52}"/>
    <dgm:cxn modelId="{97C6BDFF-ECBA-49BA-AAEE-245E966CBC62}" srcId="{547C2F6B-1964-448D-8C0B-8CCE5BF50D0D}" destId="{30C5D680-3D24-4318-AF9A-356AA5B8DF5B}" srcOrd="2" destOrd="0" parTransId="{7D4E7169-7A0F-431D-9520-74CA51DEC0A6}" sibTransId="{F513ACA4-181D-4923-B523-EC9AB4FBBCAD}"/>
    <dgm:cxn modelId="{9E70171B-46E7-45DE-8CA8-949A5AE34807}" type="presOf" srcId="{0C29F37E-A839-4023-B4D8-CDAF373B54F9}" destId="{A334BD5E-F398-4D92-A000-1B57177B3E3E}" srcOrd="0" destOrd="0" presId="urn:microsoft.com/office/officeart/2005/8/layout/funnel1"/>
    <dgm:cxn modelId="{3149CBE5-D54D-44A2-BD77-6B24C00969AB}" type="presOf" srcId="{30C5D680-3D24-4318-AF9A-356AA5B8DF5B}" destId="{4FC3FF00-EBB9-4F59-B59D-CB53E5A94D94}" srcOrd="0" destOrd="0" presId="urn:microsoft.com/office/officeart/2005/8/layout/funnel1"/>
    <dgm:cxn modelId="{4AA7DFA8-D855-47F1-9C2B-FF213D542C31}" srcId="{547C2F6B-1964-448D-8C0B-8CCE5BF50D0D}" destId="{FA1E3D57-459C-464F-BF8F-A789A4C3962A}" srcOrd="0" destOrd="0" parTransId="{6BC47AC9-2A1F-4A4E-A87F-668509995DE2}" sibTransId="{B18FB4AA-3E5B-46AC-81D0-1387036213B6}"/>
    <dgm:cxn modelId="{4C7CDC05-693F-40AE-B95E-72F83901E54C}" type="presOf" srcId="{FA1E3D57-459C-464F-BF8F-A789A4C3962A}" destId="{D2804375-507F-4978-A806-6FBE78E55F03}" srcOrd="0" destOrd="0" presId="urn:microsoft.com/office/officeart/2005/8/layout/funnel1"/>
    <dgm:cxn modelId="{EAD8BC60-56F1-4F38-A9A0-1C615144C88B}" type="presOf" srcId="{2760C365-79B2-4390-983C-ED0483BDB8C9}" destId="{5D11C9AE-92F9-4A6F-883E-924651C9E409}" srcOrd="0" destOrd="0" presId="urn:microsoft.com/office/officeart/2005/8/layout/funnel1"/>
    <dgm:cxn modelId="{6F32EAA2-97FA-41D7-9B75-D21C745F5C35}" type="presParOf" srcId="{A8B8642B-0AFD-4565-B6F9-99AE97B0C27D}" destId="{78FC7C92-B0BD-4ED4-A968-1AF09D1AE4F9}" srcOrd="0" destOrd="0" presId="urn:microsoft.com/office/officeart/2005/8/layout/funnel1"/>
    <dgm:cxn modelId="{22D42F7C-733A-4BC8-A5B8-412856E943AF}" type="presParOf" srcId="{A8B8642B-0AFD-4565-B6F9-99AE97B0C27D}" destId="{F3C640F1-B65C-474E-9758-945C6A10E8FE}" srcOrd="1" destOrd="0" presId="urn:microsoft.com/office/officeart/2005/8/layout/funnel1"/>
    <dgm:cxn modelId="{9D7E2125-0C51-45D9-A6CD-4D5FD7907EB3}" type="presParOf" srcId="{A8B8642B-0AFD-4565-B6F9-99AE97B0C27D}" destId="{A334BD5E-F398-4D92-A000-1B57177B3E3E}" srcOrd="2" destOrd="0" presId="urn:microsoft.com/office/officeart/2005/8/layout/funnel1"/>
    <dgm:cxn modelId="{BCC8C70E-2059-4932-8B91-2F504B02EE56}" type="presParOf" srcId="{A8B8642B-0AFD-4565-B6F9-99AE97B0C27D}" destId="{4FC3FF00-EBB9-4F59-B59D-CB53E5A94D94}" srcOrd="3" destOrd="0" presId="urn:microsoft.com/office/officeart/2005/8/layout/funnel1"/>
    <dgm:cxn modelId="{E9955C5D-EDF4-44BE-BA1A-CED3E9D53CA4}" type="presParOf" srcId="{A8B8642B-0AFD-4565-B6F9-99AE97B0C27D}" destId="{5D11C9AE-92F9-4A6F-883E-924651C9E409}" srcOrd="4" destOrd="0" presId="urn:microsoft.com/office/officeart/2005/8/layout/funnel1"/>
    <dgm:cxn modelId="{D302AEED-665C-4BF5-8A57-0509E7F1AB6C}" type="presParOf" srcId="{A8B8642B-0AFD-4565-B6F9-99AE97B0C27D}" destId="{D2804375-507F-4978-A806-6FBE78E55F03}" srcOrd="5" destOrd="0" presId="urn:microsoft.com/office/officeart/2005/8/layout/funnel1"/>
    <dgm:cxn modelId="{45D6AACA-6DFC-4B91-A915-B51C470E32A3}" type="presParOf" srcId="{A8B8642B-0AFD-4565-B6F9-99AE97B0C27D}" destId="{B46E8CC7-AF70-40E2-B173-41DCECBB316A}" srcOrd="6" destOrd="0" presId="urn:microsoft.com/office/officeart/2005/8/layout/funnel1"/>
  </dgm:cxnLst>
  <dgm:bg/>
  <dgm:whole/>
</dgm:dataModel>
</file>

<file path=ppt/diagrams/data2.xml><?xml version="1.0" encoding="utf-8"?>
<dgm:dataModel xmlns:dgm="http://schemas.openxmlformats.org/drawingml/2006/diagram" xmlns:a="http://schemas.openxmlformats.org/drawingml/2006/main">
  <dgm:ptLst>
    <dgm:pt modelId="{547C2F6B-1964-448D-8C0B-8CCE5BF50D0D}" type="doc">
      <dgm:prSet loTypeId="urn:microsoft.com/office/officeart/2005/8/layout/funnel1" loCatId="relationship" qsTypeId="urn:microsoft.com/office/officeart/2005/8/quickstyle/3d2" qsCatId="3D" csTypeId="urn:microsoft.com/office/officeart/2005/8/colors/colorful4" csCatId="colorful" phldr="1"/>
      <dgm:spPr/>
      <dgm:t>
        <a:bodyPr/>
        <a:lstStyle/>
        <a:p>
          <a:endParaRPr lang="de-DE"/>
        </a:p>
      </dgm:t>
    </dgm:pt>
    <dgm:pt modelId="{FA1E3D57-459C-464F-BF8F-A789A4C3962A}">
      <dgm:prSet phldrT="[Text]"/>
      <dgm:spPr/>
      <dgm:t>
        <a:bodyPr/>
        <a:lstStyle/>
        <a:p>
          <a:r>
            <a:rPr lang="de-DE" dirty="0" smtClean="0"/>
            <a:t>Starposition</a:t>
          </a:r>
          <a:endParaRPr lang="de-DE" dirty="0"/>
        </a:p>
      </dgm:t>
    </dgm:pt>
    <dgm:pt modelId="{6BC47AC9-2A1F-4A4E-A87F-668509995DE2}" type="parTrans" cxnId="{4AA7DFA8-D855-47F1-9C2B-FF213D542C31}">
      <dgm:prSet/>
      <dgm:spPr/>
      <dgm:t>
        <a:bodyPr/>
        <a:lstStyle/>
        <a:p>
          <a:endParaRPr lang="de-DE"/>
        </a:p>
      </dgm:t>
    </dgm:pt>
    <dgm:pt modelId="{B18FB4AA-3E5B-46AC-81D0-1387036213B6}" type="sibTrans" cxnId="{4AA7DFA8-D855-47F1-9C2B-FF213D542C31}">
      <dgm:prSet/>
      <dgm:spPr/>
      <dgm:t>
        <a:bodyPr/>
        <a:lstStyle/>
        <a:p>
          <a:endParaRPr lang="de-DE"/>
        </a:p>
      </dgm:t>
    </dgm:pt>
    <dgm:pt modelId="{2760C365-79B2-4390-983C-ED0483BDB8C9}">
      <dgm:prSet phldrT="[Text]"/>
      <dgm:spPr/>
      <dgm:t>
        <a:bodyPr/>
        <a:lstStyle/>
        <a:p>
          <a:r>
            <a:rPr lang="de-DE" dirty="0" smtClean="0"/>
            <a:t>Zielposition</a:t>
          </a:r>
          <a:endParaRPr lang="de-DE" dirty="0"/>
        </a:p>
      </dgm:t>
    </dgm:pt>
    <dgm:pt modelId="{B47D9B0C-F066-4B40-9679-B2D1B77AAAFB}" type="parTrans" cxnId="{18C8EA5D-28A9-4427-9A07-F024E9B82D3F}">
      <dgm:prSet/>
      <dgm:spPr/>
      <dgm:t>
        <a:bodyPr/>
        <a:lstStyle/>
        <a:p>
          <a:endParaRPr lang="de-DE"/>
        </a:p>
      </dgm:t>
    </dgm:pt>
    <dgm:pt modelId="{08FD54BC-B870-4CAF-A490-02031DD83EFE}" type="sibTrans" cxnId="{18C8EA5D-28A9-4427-9A07-F024E9B82D3F}">
      <dgm:prSet/>
      <dgm:spPr/>
      <dgm:t>
        <a:bodyPr/>
        <a:lstStyle/>
        <a:p>
          <a:endParaRPr lang="de-DE"/>
        </a:p>
      </dgm:t>
    </dgm:pt>
    <dgm:pt modelId="{30C5D680-3D24-4318-AF9A-356AA5B8DF5B}">
      <dgm:prSet phldrT="[Text]"/>
      <dgm:spPr/>
      <dgm:t>
        <a:bodyPr/>
        <a:lstStyle/>
        <a:p>
          <a:r>
            <a:rPr lang="de-DE" dirty="0" smtClean="0"/>
            <a:t>Formel*</a:t>
          </a:r>
          <a:endParaRPr lang="de-DE" dirty="0"/>
        </a:p>
      </dgm:t>
    </dgm:pt>
    <dgm:pt modelId="{7D4E7169-7A0F-431D-9520-74CA51DEC0A6}" type="parTrans" cxnId="{97C6BDFF-ECBA-49BA-AAEE-245E966CBC62}">
      <dgm:prSet/>
      <dgm:spPr/>
      <dgm:t>
        <a:bodyPr/>
        <a:lstStyle/>
        <a:p>
          <a:endParaRPr lang="de-DE"/>
        </a:p>
      </dgm:t>
    </dgm:pt>
    <dgm:pt modelId="{F513ACA4-181D-4923-B523-EC9AB4FBBCAD}" type="sibTrans" cxnId="{97C6BDFF-ECBA-49BA-AAEE-245E966CBC62}">
      <dgm:prSet/>
      <dgm:spPr/>
      <dgm:t>
        <a:bodyPr/>
        <a:lstStyle/>
        <a:p>
          <a:endParaRPr lang="de-DE"/>
        </a:p>
      </dgm:t>
    </dgm:pt>
    <dgm:pt modelId="{0C29F37E-A839-4023-B4D8-CDAF373B54F9}">
      <dgm:prSet phldrT="[Text]" custT="1"/>
      <dgm:spPr/>
      <dgm:t>
        <a:bodyPr/>
        <a:lstStyle/>
        <a:p>
          <a:r>
            <a:rPr lang="de-DE" sz="2400" dirty="0" smtClean="0"/>
            <a:t>Richtungswinkel</a:t>
          </a:r>
          <a:endParaRPr lang="de-DE" sz="2400" dirty="0"/>
        </a:p>
      </dgm:t>
    </dgm:pt>
    <dgm:pt modelId="{382B76E1-7E56-4362-9A44-8B12B6AB08F8}" type="parTrans" cxnId="{27813EF9-43FF-4AC2-8C38-1F1A6F28FF0E}">
      <dgm:prSet/>
      <dgm:spPr/>
      <dgm:t>
        <a:bodyPr/>
        <a:lstStyle/>
        <a:p>
          <a:endParaRPr lang="de-DE"/>
        </a:p>
      </dgm:t>
    </dgm:pt>
    <dgm:pt modelId="{10CED66D-BE6C-4995-83C8-2A737C075E52}" type="sibTrans" cxnId="{27813EF9-43FF-4AC2-8C38-1F1A6F28FF0E}">
      <dgm:prSet/>
      <dgm:spPr/>
      <dgm:t>
        <a:bodyPr/>
        <a:lstStyle/>
        <a:p>
          <a:endParaRPr lang="de-DE"/>
        </a:p>
      </dgm:t>
    </dgm:pt>
    <dgm:pt modelId="{A8B8642B-0AFD-4565-B6F9-99AE97B0C27D}" type="pres">
      <dgm:prSet presAssocID="{547C2F6B-1964-448D-8C0B-8CCE5BF50D0D}" presName="Name0" presStyleCnt="0">
        <dgm:presLayoutVars>
          <dgm:chMax val="4"/>
          <dgm:resizeHandles val="exact"/>
        </dgm:presLayoutVars>
      </dgm:prSet>
      <dgm:spPr/>
      <dgm:t>
        <a:bodyPr/>
        <a:lstStyle/>
        <a:p>
          <a:endParaRPr lang="de-DE"/>
        </a:p>
      </dgm:t>
    </dgm:pt>
    <dgm:pt modelId="{78FC7C92-B0BD-4ED4-A968-1AF09D1AE4F9}" type="pres">
      <dgm:prSet presAssocID="{547C2F6B-1964-448D-8C0B-8CCE5BF50D0D}" presName="ellipse" presStyleLbl="trBgShp" presStyleIdx="0" presStyleCnt="1"/>
      <dgm:spPr/>
    </dgm:pt>
    <dgm:pt modelId="{F3C640F1-B65C-474E-9758-945C6A10E8FE}" type="pres">
      <dgm:prSet presAssocID="{547C2F6B-1964-448D-8C0B-8CCE5BF50D0D}" presName="arrow1" presStyleLbl="fgShp" presStyleIdx="0" presStyleCnt="1"/>
      <dgm:spPr/>
    </dgm:pt>
    <dgm:pt modelId="{A334BD5E-F398-4D92-A000-1B57177B3E3E}" type="pres">
      <dgm:prSet presAssocID="{547C2F6B-1964-448D-8C0B-8CCE5BF50D0D}" presName="rectangle" presStyleLbl="revTx" presStyleIdx="0" presStyleCnt="1" custScaleX="116129">
        <dgm:presLayoutVars>
          <dgm:bulletEnabled val="1"/>
        </dgm:presLayoutVars>
      </dgm:prSet>
      <dgm:spPr/>
      <dgm:t>
        <a:bodyPr/>
        <a:lstStyle/>
        <a:p>
          <a:endParaRPr lang="de-DE"/>
        </a:p>
      </dgm:t>
    </dgm:pt>
    <dgm:pt modelId="{4FC3FF00-EBB9-4F59-B59D-CB53E5A94D94}" type="pres">
      <dgm:prSet presAssocID="{2760C365-79B2-4390-983C-ED0483BDB8C9}" presName="item1" presStyleLbl="node1" presStyleIdx="0" presStyleCnt="3">
        <dgm:presLayoutVars>
          <dgm:bulletEnabled val="1"/>
        </dgm:presLayoutVars>
      </dgm:prSet>
      <dgm:spPr/>
      <dgm:t>
        <a:bodyPr/>
        <a:lstStyle/>
        <a:p>
          <a:endParaRPr lang="de-DE"/>
        </a:p>
      </dgm:t>
    </dgm:pt>
    <dgm:pt modelId="{5D11C9AE-92F9-4A6F-883E-924651C9E409}" type="pres">
      <dgm:prSet presAssocID="{30C5D680-3D24-4318-AF9A-356AA5B8DF5B}" presName="item2" presStyleLbl="node1" presStyleIdx="1" presStyleCnt="3">
        <dgm:presLayoutVars>
          <dgm:bulletEnabled val="1"/>
        </dgm:presLayoutVars>
      </dgm:prSet>
      <dgm:spPr/>
      <dgm:t>
        <a:bodyPr/>
        <a:lstStyle/>
        <a:p>
          <a:endParaRPr lang="de-DE"/>
        </a:p>
      </dgm:t>
    </dgm:pt>
    <dgm:pt modelId="{D2804375-507F-4978-A806-6FBE78E55F03}" type="pres">
      <dgm:prSet presAssocID="{0C29F37E-A839-4023-B4D8-CDAF373B54F9}" presName="item3" presStyleLbl="node1" presStyleIdx="2" presStyleCnt="3">
        <dgm:presLayoutVars>
          <dgm:bulletEnabled val="1"/>
        </dgm:presLayoutVars>
      </dgm:prSet>
      <dgm:spPr/>
      <dgm:t>
        <a:bodyPr/>
        <a:lstStyle/>
        <a:p>
          <a:endParaRPr lang="de-DE"/>
        </a:p>
      </dgm:t>
    </dgm:pt>
    <dgm:pt modelId="{B46E8CC7-AF70-40E2-B173-41DCECBB316A}" type="pres">
      <dgm:prSet presAssocID="{547C2F6B-1964-448D-8C0B-8CCE5BF50D0D}" presName="funnel" presStyleLbl="trAlignAcc1" presStyleIdx="0" presStyleCnt="1"/>
      <dgm:spPr/>
    </dgm:pt>
  </dgm:ptLst>
  <dgm:cxnLst>
    <dgm:cxn modelId="{18C8EA5D-28A9-4427-9A07-F024E9B82D3F}" srcId="{547C2F6B-1964-448D-8C0B-8CCE5BF50D0D}" destId="{2760C365-79B2-4390-983C-ED0483BDB8C9}" srcOrd="1" destOrd="0" parTransId="{B47D9B0C-F066-4B40-9679-B2D1B77AAAFB}" sibTransId="{08FD54BC-B870-4CAF-A490-02031DD83EFE}"/>
    <dgm:cxn modelId="{3FF90869-742C-451E-9665-70B57ECD9385}" type="presOf" srcId="{30C5D680-3D24-4318-AF9A-356AA5B8DF5B}" destId="{4FC3FF00-EBB9-4F59-B59D-CB53E5A94D94}" srcOrd="0" destOrd="0" presId="urn:microsoft.com/office/officeart/2005/8/layout/funnel1"/>
    <dgm:cxn modelId="{CDBAE1A8-1DE9-4510-9714-F73052844A88}" type="presOf" srcId="{2760C365-79B2-4390-983C-ED0483BDB8C9}" destId="{5D11C9AE-92F9-4A6F-883E-924651C9E409}" srcOrd="0" destOrd="0" presId="urn:microsoft.com/office/officeart/2005/8/layout/funnel1"/>
    <dgm:cxn modelId="{27813EF9-43FF-4AC2-8C38-1F1A6F28FF0E}" srcId="{547C2F6B-1964-448D-8C0B-8CCE5BF50D0D}" destId="{0C29F37E-A839-4023-B4D8-CDAF373B54F9}" srcOrd="3" destOrd="0" parTransId="{382B76E1-7E56-4362-9A44-8B12B6AB08F8}" sibTransId="{10CED66D-BE6C-4995-83C8-2A737C075E52}"/>
    <dgm:cxn modelId="{CB5133F7-8773-4173-A905-C37DDB5834AC}" type="presOf" srcId="{0C29F37E-A839-4023-B4D8-CDAF373B54F9}" destId="{A334BD5E-F398-4D92-A000-1B57177B3E3E}" srcOrd="0" destOrd="0" presId="urn:microsoft.com/office/officeart/2005/8/layout/funnel1"/>
    <dgm:cxn modelId="{8FCA0629-6CE7-45EC-9DF0-7FCC3AA02223}" type="presOf" srcId="{547C2F6B-1964-448D-8C0B-8CCE5BF50D0D}" destId="{A8B8642B-0AFD-4565-B6F9-99AE97B0C27D}" srcOrd="0" destOrd="0" presId="urn:microsoft.com/office/officeart/2005/8/layout/funnel1"/>
    <dgm:cxn modelId="{97C6BDFF-ECBA-49BA-AAEE-245E966CBC62}" srcId="{547C2F6B-1964-448D-8C0B-8CCE5BF50D0D}" destId="{30C5D680-3D24-4318-AF9A-356AA5B8DF5B}" srcOrd="2" destOrd="0" parTransId="{7D4E7169-7A0F-431D-9520-74CA51DEC0A6}" sibTransId="{F513ACA4-181D-4923-B523-EC9AB4FBBCAD}"/>
    <dgm:cxn modelId="{4AA7DFA8-D855-47F1-9C2B-FF213D542C31}" srcId="{547C2F6B-1964-448D-8C0B-8CCE5BF50D0D}" destId="{FA1E3D57-459C-464F-BF8F-A789A4C3962A}" srcOrd="0" destOrd="0" parTransId="{6BC47AC9-2A1F-4A4E-A87F-668509995DE2}" sibTransId="{B18FB4AA-3E5B-46AC-81D0-1387036213B6}"/>
    <dgm:cxn modelId="{B4D30114-D0C4-4266-90AF-0F5DC5F01685}" type="presOf" srcId="{FA1E3D57-459C-464F-BF8F-A789A4C3962A}" destId="{D2804375-507F-4978-A806-6FBE78E55F03}" srcOrd="0" destOrd="0" presId="urn:microsoft.com/office/officeart/2005/8/layout/funnel1"/>
    <dgm:cxn modelId="{8DD6C75F-1385-4FCC-8E5C-195F3FFCC3CE}" type="presParOf" srcId="{A8B8642B-0AFD-4565-B6F9-99AE97B0C27D}" destId="{78FC7C92-B0BD-4ED4-A968-1AF09D1AE4F9}" srcOrd="0" destOrd="0" presId="urn:microsoft.com/office/officeart/2005/8/layout/funnel1"/>
    <dgm:cxn modelId="{4F103AD5-3A69-4B66-9BB6-5115FB25902E}" type="presParOf" srcId="{A8B8642B-0AFD-4565-B6F9-99AE97B0C27D}" destId="{F3C640F1-B65C-474E-9758-945C6A10E8FE}" srcOrd="1" destOrd="0" presId="urn:microsoft.com/office/officeart/2005/8/layout/funnel1"/>
    <dgm:cxn modelId="{05DCFFAE-3762-4737-91D7-3AFAD08F05A8}" type="presParOf" srcId="{A8B8642B-0AFD-4565-B6F9-99AE97B0C27D}" destId="{A334BD5E-F398-4D92-A000-1B57177B3E3E}" srcOrd="2" destOrd="0" presId="urn:microsoft.com/office/officeart/2005/8/layout/funnel1"/>
    <dgm:cxn modelId="{947E3C65-9093-4FAF-AB45-D2213443430D}" type="presParOf" srcId="{A8B8642B-0AFD-4565-B6F9-99AE97B0C27D}" destId="{4FC3FF00-EBB9-4F59-B59D-CB53E5A94D94}" srcOrd="3" destOrd="0" presId="urn:microsoft.com/office/officeart/2005/8/layout/funnel1"/>
    <dgm:cxn modelId="{49B17809-F2FF-4BDF-A473-F56F515D7C66}" type="presParOf" srcId="{A8B8642B-0AFD-4565-B6F9-99AE97B0C27D}" destId="{5D11C9AE-92F9-4A6F-883E-924651C9E409}" srcOrd="4" destOrd="0" presId="urn:microsoft.com/office/officeart/2005/8/layout/funnel1"/>
    <dgm:cxn modelId="{AC654716-9043-4672-9FA7-1113053D7953}" type="presParOf" srcId="{A8B8642B-0AFD-4565-B6F9-99AE97B0C27D}" destId="{D2804375-507F-4978-A806-6FBE78E55F03}" srcOrd="5" destOrd="0" presId="urn:microsoft.com/office/officeart/2005/8/layout/funnel1"/>
    <dgm:cxn modelId="{F1FE813E-777F-43F6-96D7-977A171F449E}" type="presParOf" srcId="{A8B8642B-0AFD-4565-B6F9-99AE97B0C27D}" destId="{B46E8CC7-AF70-40E2-B173-41DCECBB316A}" srcOrd="6" destOrd="0" presId="urn:microsoft.com/office/officeart/2005/8/layout/funnel1"/>
  </dgm:cxnLst>
  <dgm:bg/>
  <dgm:whole/>
</dgm:dataModel>
</file>

<file path=ppt/diagrams/layout1.xml><?xml version="1.0" encoding="utf-8"?>
<dgm:layoutDef xmlns:dgm="http://schemas.openxmlformats.org/drawingml/2006/diagram" xmlns:a="http://schemas.openxmlformats.org/drawingml/2006/main" uniqueId="urn:microsoft.com/office/officeart/2005/8/layout/funnel1">
  <dgm:title val=""/>
  <dgm:desc val=""/>
  <dgm:catLst>
    <dgm:cat type="relationship" pri="2000"/>
    <dgm:cat type="process" pri="27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4"/>
      <dgm:resizeHandles val="exact"/>
    </dgm:varLst>
    <dgm:alg type="composite">
      <dgm:param type="ar" val="1.25"/>
    </dgm:alg>
    <dgm:shape xmlns:r="http://schemas.openxmlformats.org/officeDocument/2006/relationships" r:blip="">
      <dgm:adjLst/>
    </dgm:shape>
    <dgm:presOf/>
    <dgm:choose name="Name1">
      <dgm:if name="Name2" axis="ch" ptType="node" func="cnt" op="equ" val="2">
        <dgm:constrLst>
          <dgm:constr type="w" for="ch" forName="ellipse" refType="w" fact="0.645"/>
          <dgm:constr type="h" for="ch" forName="ellipse" refType="h" fact="0.28"/>
          <dgm:constr type="t" for="ch" forName="ellipse" refType="w" fact="0.0275"/>
          <dgm:constr type="l" for="ch" forName="ellipse" refType="w" fact="0.0265"/>
          <dgm:constr type="w" for="ch" forName="arrow1" refType="w" fact="0.125"/>
          <dgm:constr type="h" for="ch" forName="arrow1" refType="h" fact="0.1"/>
          <dgm:constr type="t" for="ch" forName="arrow1" refType="h" fact="0.72"/>
          <dgm:constr type="l" for="ch" forName="arrow1" refType="w" fact="0.2875"/>
          <dgm:constr type="w" for="ch" forName="rectangle" refType="w" fact="0.6"/>
          <dgm:constr type="h" for="ch" forName="rectangle" refType="w" refFor="ch" refForName="rectangle" fact="0.25"/>
          <dgm:constr type="t" for="ch" forName="rectangle" refType="h" fact="0.8"/>
          <dgm:constr type="l" for="ch" forName="rectangle" refType="w" fact="0.05"/>
          <dgm:constr type="w" for="ch" forName="item1" refType="w" fact="0.35"/>
          <dgm:constr type="h" for="ch" forName="item1" refType="w" fact="0.35"/>
          <dgm:constr type="t" for="ch" forName="item1" refType="h" fact="0.05"/>
          <dgm:constr type="l" for="ch" forName="item1" refType="w" fact="0.125"/>
          <dgm:constr type="primFontSz" for="ch" forName="item1" op="equ" val="65"/>
          <dgm:constr type="w" for="ch" forName="funnel" refType="w" fact="0.7"/>
          <dgm:constr type="h" for="ch" forName="funnel" refType="h" fact="0.7"/>
          <dgm:constr type="t" for="ch" forName="funnel"/>
          <dgm:constr type="l" for="ch" forName="funnel"/>
        </dgm:constrLst>
      </dgm:if>
      <dgm:else name="Name3">
        <dgm:constrLst>
          <dgm:constr type="w" for="ch" forName="ellipse" refType="w" fact="0.645"/>
          <dgm:constr type="h" for="ch" forName="ellipse" refType="h" fact="0.28"/>
          <dgm:constr type="t" for="ch" forName="ellipse" refType="w" fact="0.0275"/>
          <dgm:constr type="l" for="ch" forName="ellipse" refType="w" fact="0.0265"/>
          <dgm:constr type="w" for="ch" forName="arrow1" refType="w" fact="0.125"/>
          <dgm:constr type="h" for="ch" forName="arrow1" refType="h" fact="0.1"/>
          <dgm:constr type="t" for="ch" forName="arrow1" refType="h" fact="0.72"/>
          <dgm:constr type="l" for="ch" forName="arrow1" refType="w" fact="0.2875"/>
          <dgm:constr type="w" for="ch" forName="rectangle" refType="w" fact="0.6"/>
          <dgm:constr type="h" for="ch" forName="rectangle" refType="w" refFor="ch" refForName="rectangle" fact="0.25"/>
          <dgm:constr type="t" for="ch" forName="rectangle" refType="h" fact="0.8"/>
          <dgm:constr type="l" for="ch" forName="rectangle" refType="w" fact="0.05"/>
          <dgm:constr type="primFontSz" for="ch" forName="rectangle" val="65"/>
          <dgm:constr type="w" for="ch" forName="item1" refType="w" fact="0.225"/>
          <dgm:constr type="h" for="ch" forName="item1" refType="w" fact="0.225"/>
          <dgm:constr type="t" for="ch" forName="item1" refType="h" fact="0.336"/>
          <dgm:constr type="l" for="ch" forName="item1" refType="w" fact="0.261"/>
          <dgm:constr type="primFontSz" for="ch" forName="item1" val="65"/>
          <dgm:constr type="w" for="ch" forName="item2" refType="w" fact="0.225"/>
          <dgm:constr type="h" for="ch" forName="item2" refType="w" fact="0.225"/>
          <dgm:constr type="t" for="ch" forName="item2" refType="h" fact="0.125"/>
          <dgm:constr type="l" for="ch" forName="item2" refType="w" fact="0.1"/>
          <dgm:constr type="primFontSz" for="ch" forName="item2" refType="primFontSz" refFor="ch" refForName="item1" op="equ"/>
          <dgm:constr type="w" for="ch" forName="item3" refType="w" fact="0.225"/>
          <dgm:constr type="h" for="ch" forName="item3" refType="w" fact="0.225"/>
          <dgm:constr type="t" for="ch" forName="item3" refType="h" fact="0.057"/>
          <dgm:constr type="l" for="ch" forName="item3" refType="w" fact="0.33"/>
          <dgm:constr type="primFontSz" for="ch" forName="item3" refType="primFontSz" refFor="ch" refForName="item1" op="equ"/>
          <dgm:constr type="w" for="ch" forName="funnel" refType="w" fact="0.7"/>
          <dgm:constr type="h" for="ch" forName="funnel" refType="h" fact="0.7"/>
          <dgm:constr type="t" for="ch" forName="funnel"/>
          <dgm:constr type="l" for="ch" forName="funnel"/>
        </dgm:constrLst>
      </dgm:else>
    </dgm:choose>
    <dgm:ruleLst/>
    <dgm:choose name="Name4">
      <dgm:if name="Name5" axis="ch" ptType="node" func="cnt" op="gte" val="1">
        <dgm:layoutNode name="ellipse" styleLbl="trBgShp">
          <dgm:alg type="sp"/>
          <dgm:shape xmlns:r="http://schemas.openxmlformats.org/officeDocument/2006/relationships" type="ellipse" r:blip="">
            <dgm:adjLst/>
          </dgm:shape>
          <dgm:presOf/>
          <dgm:constrLst/>
          <dgm:ruleLst/>
        </dgm:layoutNode>
        <dgm:layoutNode name="arrow1" styleLbl="fgShp">
          <dgm:alg type="sp"/>
          <dgm:shape xmlns:r="http://schemas.openxmlformats.org/officeDocument/2006/relationships" type="downArrow" r:blip="">
            <dgm:adjLst/>
          </dgm:shape>
          <dgm:presOf/>
          <dgm:constrLst/>
          <dgm:ruleLst/>
        </dgm:layoutNode>
        <dgm:layoutNode name="rectangle" styleLbl="revTx">
          <dgm:varLst>
            <dgm:bulletEnabled val="1"/>
          </dgm:varLst>
          <dgm:alg type="tx">
            <dgm:param type="txAnchorHorzCh" val="ctr"/>
          </dgm:alg>
          <dgm:shape xmlns:r="http://schemas.openxmlformats.org/officeDocument/2006/relationships" type="rect" r:blip="">
            <dgm:adjLst/>
          </dgm:shape>
          <dgm:choose name="Name6">
            <dgm:if name="Name7" axis="ch" ptType="node" func="cnt" op="equ" val="1">
              <dgm:presOf axis="ch desOrSelf" ptType="node node" st="1 1" cnt="1 0"/>
            </dgm:if>
            <dgm:if name="Name8" axis="ch" ptType="node" func="cnt" op="equ" val="2">
              <dgm:presOf axis="ch desOrSelf" ptType="node node" st="2 1" cnt="1 0"/>
            </dgm:if>
            <dgm:if name="Name9" axis="ch" ptType="node" func="cnt" op="equ" val="3">
              <dgm:presOf axis="ch desOrSelf" ptType="node node" st="3 1" cnt="1 0"/>
            </dgm:if>
            <dgm:else name="Name10">
              <dgm:presOf axis="ch desOrSelf" ptType="node node" st="4 1" cnt="1 0"/>
            </dgm:else>
          </dgm:choose>
          <dgm:constrLst/>
          <dgm:ruleLst>
            <dgm:rule type="primFontSz" val="5" fact="NaN" max="NaN"/>
          </dgm:ruleLst>
        </dgm:layoutNode>
        <dgm:forEach name="Name11" axis="ch" ptType="node" st="2" cnt="1">
          <dgm:layoutNode name="item1" styleLbl="node1">
            <dgm:varLst>
              <dgm:bulletEnabled val="1"/>
            </dgm:varLst>
            <dgm:alg type="tx">
              <dgm:param type="txAnchorVertCh" val="mid"/>
            </dgm:alg>
            <dgm:shape xmlns:r="http://schemas.openxmlformats.org/officeDocument/2006/relationships" type="ellipse" r:blip="">
              <dgm:adjLst/>
            </dgm:shape>
            <dgm:choose name="Name12">
              <dgm:if name="Name13" axis="root ch" ptType="all node" func="cnt" op="equ" val="1">
                <dgm:presOf/>
              </dgm:if>
              <dgm:if name="Name14" axis="root ch" ptType="all node" func="cnt" op="equ" val="2">
                <dgm:presOf axis="root ch desOrSelf" ptType="all node node" st="1 1 1" cnt="0 1 0"/>
              </dgm:if>
              <dgm:if name="Name15" axis="root ch" ptType="all node" func="cnt" op="equ" val="3">
                <dgm:presOf axis="root ch desOrSelf" ptType="all node node" st="1 2 1" cnt="0 1 0"/>
              </dgm:if>
              <dgm:else name="Name16">
                <dgm:presOf axis="root ch desOrSelf" ptType="all node node" st="1 3 1" cnt="0 1 0"/>
              </dgm:else>
            </dgm:choos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forEach name="Name17" axis="ch" ptType="node" st="3" cnt="1">
          <dgm:layoutNode name="item2" styleLbl="node1">
            <dgm:varLst>
              <dgm:bulletEnabled val="1"/>
            </dgm:varLst>
            <dgm:alg type="tx">
              <dgm:param type="txAnchorVertCh" val="mid"/>
            </dgm:alg>
            <dgm:shape xmlns:r="http://schemas.openxmlformats.org/officeDocument/2006/relationships" type="ellipse" r:blip="">
              <dgm:adjLst/>
            </dgm:shape>
            <dgm:choose name="Name18">
              <dgm:if name="Name19" axis="root ch" ptType="all node" func="cnt" op="equ" val="1">
                <dgm:presOf/>
              </dgm:if>
              <dgm:if name="Name20" axis="root ch" ptType="all node" func="cnt" op="equ" val="2">
                <dgm:presOf/>
              </dgm:if>
              <dgm:if name="Name21" axis="root ch" ptType="all node" func="cnt" op="equ" val="3">
                <dgm:presOf axis="root ch desOrSelf" ptType="all node node" st="1 1 1" cnt="0 1 0"/>
              </dgm:if>
              <dgm:else name="Name22">
                <dgm:presOf axis="root ch desOrSelf" ptType="all node node" st="1 2 1" cnt="0 1 0"/>
              </dgm:else>
            </dgm:choos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forEach name="Name23" axis="ch" ptType="node" st="4" cnt="1">
          <dgm:layoutNode name="item3" styleLbl="node1">
            <dgm:varLst>
              <dgm:bulletEnabled val="1"/>
            </dgm:varLst>
            <dgm:alg type="tx">
              <dgm:param type="txAnchorVertCh" val="mid"/>
            </dgm:alg>
            <dgm:shape xmlns:r="http://schemas.openxmlformats.org/officeDocument/2006/relationships" type="ellipse" r:blip="">
              <dgm:adjLst/>
            </dgm:shape>
            <dgm:choose name="Name24">
              <dgm:if name="Name25" axis="root ch" ptType="all node" func="cnt" op="equ" val="1">
                <dgm:presOf/>
              </dgm:if>
              <dgm:if name="Name26" axis="root ch" ptType="all node" func="cnt" op="equ" val="2">
                <dgm:presOf/>
              </dgm:if>
              <dgm:if name="Name27" axis="root ch" ptType="all node" func="cnt" op="equ" val="3">
                <dgm:presOf/>
              </dgm:if>
              <dgm:else name="Name28">
                <dgm:presOf axis="root ch desOrSelf" ptType="all node node" st="1 1 1" cnt="0 1 0"/>
              </dgm:else>
            </dgm:choos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layoutNode name="funnel" styleLbl="trAlignAcc1">
          <dgm:alg type="sp"/>
          <dgm:shape xmlns:r="http://schemas.openxmlformats.org/officeDocument/2006/relationships" type="funnel" r:blip="">
            <dgm:adjLst/>
          </dgm:shape>
          <dgm:presOf/>
          <dgm:constrLst/>
          <dgm:ruleLst/>
        </dgm:layoutNode>
      </dgm:if>
      <dgm:else name="Name29"/>
    </dgm:choose>
  </dgm:layoutNode>
</dgm:layoutDef>
</file>

<file path=ppt/diagrams/layout2.xml><?xml version="1.0" encoding="utf-8"?>
<dgm:layoutDef xmlns:dgm="http://schemas.openxmlformats.org/drawingml/2006/diagram" xmlns:a="http://schemas.openxmlformats.org/drawingml/2006/main" uniqueId="urn:microsoft.com/office/officeart/2005/8/layout/funnel1">
  <dgm:title val=""/>
  <dgm:desc val=""/>
  <dgm:catLst>
    <dgm:cat type="relationship" pri="2000"/>
    <dgm:cat type="process" pri="27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4"/>
      <dgm:resizeHandles val="exact"/>
    </dgm:varLst>
    <dgm:alg type="composite">
      <dgm:param type="ar" val="1.25"/>
    </dgm:alg>
    <dgm:shape xmlns:r="http://schemas.openxmlformats.org/officeDocument/2006/relationships" r:blip="">
      <dgm:adjLst/>
    </dgm:shape>
    <dgm:presOf/>
    <dgm:choose name="Name1">
      <dgm:if name="Name2" axis="ch" ptType="node" func="cnt" op="equ" val="2">
        <dgm:constrLst>
          <dgm:constr type="w" for="ch" forName="ellipse" refType="w" fact="0.645"/>
          <dgm:constr type="h" for="ch" forName="ellipse" refType="h" fact="0.28"/>
          <dgm:constr type="t" for="ch" forName="ellipse" refType="w" fact="0.0275"/>
          <dgm:constr type="l" for="ch" forName="ellipse" refType="w" fact="0.0265"/>
          <dgm:constr type="w" for="ch" forName="arrow1" refType="w" fact="0.125"/>
          <dgm:constr type="h" for="ch" forName="arrow1" refType="h" fact="0.1"/>
          <dgm:constr type="t" for="ch" forName="arrow1" refType="h" fact="0.72"/>
          <dgm:constr type="l" for="ch" forName="arrow1" refType="w" fact="0.2875"/>
          <dgm:constr type="w" for="ch" forName="rectangle" refType="w" fact="0.6"/>
          <dgm:constr type="h" for="ch" forName="rectangle" refType="w" refFor="ch" refForName="rectangle" fact="0.25"/>
          <dgm:constr type="t" for="ch" forName="rectangle" refType="h" fact="0.8"/>
          <dgm:constr type="l" for="ch" forName="rectangle" refType="w" fact="0.05"/>
          <dgm:constr type="w" for="ch" forName="item1" refType="w" fact="0.35"/>
          <dgm:constr type="h" for="ch" forName="item1" refType="w" fact="0.35"/>
          <dgm:constr type="t" for="ch" forName="item1" refType="h" fact="0.05"/>
          <dgm:constr type="l" for="ch" forName="item1" refType="w" fact="0.125"/>
          <dgm:constr type="primFontSz" for="ch" forName="item1" op="equ" val="65"/>
          <dgm:constr type="w" for="ch" forName="funnel" refType="w" fact="0.7"/>
          <dgm:constr type="h" for="ch" forName="funnel" refType="h" fact="0.7"/>
          <dgm:constr type="t" for="ch" forName="funnel"/>
          <dgm:constr type="l" for="ch" forName="funnel"/>
        </dgm:constrLst>
      </dgm:if>
      <dgm:else name="Name3">
        <dgm:constrLst>
          <dgm:constr type="w" for="ch" forName="ellipse" refType="w" fact="0.645"/>
          <dgm:constr type="h" for="ch" forName="ellipse" refType="h" fact="0.28"/>
          <dgm:constr type="t" for="ch" forName="ellipse" refType="w" fact="0.0275"/>
          <dgm:constr type="l" for="ch" forName="ellipse" refType="w" fact="0.0265"/>
          <dgm:constr type="w" for="ch" forName="arrow1" refType="w" fact="0.125"/>
          <dgm:constr type="h" for="ch" forName="arrow1" refType="h" fact="0.1"/>
          <dgm:constr type="t" for="ch" forName="arrow1" refType="h" fact="0.72"/>
          <dgm:constr type="l" for="ch" forName="arrow1" refType="w" fact="0.2875"/>
          <dgm:constr type="w" for="ch" forName="rectangle" refType="w" fact="0.6"/>
          <dgm:constr type="h" for="ch" forName="rectangle" refType="w" refFor="ch" refForName="rectangle" fact="0.25"/>
          <dgm:constr type="t" for="ch" forName="rectangle" refType="h" fact="0.8"/>
          <dgm:constr type="l" for="ch" forName="rectangle" refType="w" fact="0.05"/>
          <dgm:constr type="primFontSz" for="ch" forName="rectangle" val="65"/>
          <dgm:constr type="w" for="ch" forName="item1" refType="w" fact="0.225"/>
          <dgm:constr type="h" for="ch" forName="item1" refType="w" fact="0.225"/>
          <dgm:constr type="t" for="ch" forName="item1" refType="h" fact="0.336"/>
          <dgm:constr type="l" for="ch" forName="item1" refType="w" fact="0.261"/>
          <dgm:constr type="primFontSz" for="ch" forName="item1" val="65"/>
          <dgm:constr type="w" for="ch" forName="item2" refType="w" fact="0.225"/>
          <dgm:constr type="h" for="ch" forName="item2" refType="w" fact="0.225"/>
          <dgm:constr type="t" for="ch" forName="item2" refType="h" fact="0.125"/>
          <dgm:constr type="l" for="ch" forName="item2" refType="w" fact="0.1"/>
          <dgm:constr type="primFontSz" for="ch" forName="item2" refType="primFontSz" refFor="ch" refForName="item1" op="equ"/>
          <dgm:constr type="w" for="ch" forName="item3" refType="w" fact="0.225"/>
          <dgm:constr type="h" for="ch" forName="item3" refType="w" fact="0.225"/>
          <dgm:constr type="t" for="ch" forName="item3" refType="h" fact="0.057"/>
          <dgm:constr type="l" for="ch" forName="item3" refType="w" fact="0.33"/>
          <dgm:constr type="primFontSz" for="ch" forName="item3" refType="primFontSz" refFor="ch" refForName="item1" op="equ"/>
          <dgm:constr type="w" for="ch" forName="funnel" refType="w" fact="0.7"/>
          <dgm:constr type="h" for="ch" forName="funnel" refType="h" fact="0.7"/>
          <dgm:constr type="t" for="ch" forName="funnel"/>
          <dgm:constr type="l" for="ch" forName="funnel"/>
        </dgm:constrLst>
      </dgm:else>
    </dgm:choose>
    <dgm:ruleLst/>
    <dgm:choose name="Name4">
      <dgm:if name="Name5" axis="ch" ptType="node" func="cnt" op="gte" val="1">
        <dgm:layoutNode name="ellipse" styleLbl="trBgShp">
          <dgm:alg type="sp"/>
          <dgm:shape xmlns:r="http://schemas.openxmlformats.org/officeDocument/2006/relationships" type="ellipse" r:blip="">
            <dgm:adjLst/>
          </dgm:shape>
          <dgm:presOf/>
          <dgm:constrLst/>
          <dgm:ruleLst/>
        </dgm:layoutNode>
        <dgm:layoutNode name="arrow1" styleLbl="fgShp">
          <dgm:alg type="sp"/>
          <dgm:shape xmlns:r="http://schemas.openxmlformats.org/officeDocument/2006/relationships" type="downArrow" r:blip="">
            <dgm:adjLst/>
          </dgm:shape>
          <dgm:presOf/>
          <dgm:constrLst/>
          <dgm:ruleLst/>
        </dgm:layoutNode>
        <dgm:layoutNode name="rectangle" styleLbl="revTx">
          <dgm:varLst>
            <dgm:bulletEnabled val="1"/>
          </dgm:varLst>
          <dgm:alg type="tx">
            <dgm:param type="txAnchorHorzCh" val="ctr"/>
          </dgm:alg>
          <dgm:shape xmlns:r="http://schemas.openxmlformats.org/officeDocument/2006/relationships" type="rect" r:blip="">
            <dgm:adjLst/>
          </dgm:shape>
          <dgm:choose name="Name6">
            <dgm:if name="Name7" axis="ch" ptType="node" func="cnt" op="equ" val="1">
              <dgm:presOf axis="ch desOrSelf" ptType="node node" st="1 1" cnt="1 0"/>
            </dgm:if>
            <dgm:if name="Name8" axis="ch" ptType="node" func="cnt" op="equ" val="2">
              <dgm:presOf axis="ch desOrSelf" ptType="node node" st="2 1" cnt="1 0"/>
            </dgm:if>
            <dgm:if name="Name9" axis="ch" ptType="node" func="cnt" op="equ" val="3">
              <dgm:presOf axis="ch desOrSelf" ptType="node node" st="3 1" cnt="1 0"/>
            </dgm:if>
            <dgm:else name="Name10">
              <dgm:presOf axis="ch desOrSelf" ptType="node node" st="4 1" cnt="1 0"/>
            </dgm:else>
          </dgm:choose>
          <dgm:constrLst/>
          <dgm:ruleLst>
            <dgm:rule type="primFontSz" val="5" fact="NaN" max="NaN"/>
          </dgm:ruleLst>
        </dgm:layoutNode>
        <dgm:forEach name="Name11" axis="ch" ptType="node" st="2" cnt="1">
          <dgm:layoutNode name="item1" styleLbl="node1">
            <dgm:varLst>
              <dgm:bulletEnabled val="1"/>
            </dgm:varLst>
            <dgm:alg type="tx">
              <dgm:param type="txAnchorVertCh" val="mid"/>
            </dgm:alg>
            <dgm:shape xmlns:r="http://schemas.openxmlformats.org/officeDocument/2006/relationships" type="ellipse" r:blip="">
              <dgm:adjLst/>
            </dgm:shape>
            <dgm:choose name="Name12">
              <dgm:if name="Name13" axis="root ch" ptType="all node" func="cnt" op="equ" val="1">
                <dgm:presOf/>
              </dgm:if>
              <dgm:if name="Name14" axis="root ch" ptType="all node" func="cnt" op="equ" val="2">
                <dgm:presOf axis="root ch desOrSelf" ptType="all node node" st="1 1 1" cnt="0 1 0"/>
              </dgm:if>
              <dgm:if name="Name15" axis="root ch" ptType="all node" func="cnt" op="equ" val="3">
                <dgm:presOf axis="root ch desOrSelf" ptType="all node node" st="1 2 1" cnt="0 1 0"/>
              </dgm:if>
              <dgm:else name="Name16">
                <dgm:presOf axis="root ch desOrSelf" ptType="all node node" st="1 3 1" cnt="0 1 0"/>
              </dgm:else>
            </dgm:choos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forEach name="Name17" axis="ch" ptType="node" st="3" cnt="1">
          <dgm:layoutNode name="item2" styleLbl="node1">
            <dgm:varLst>
              <dgm:bulletEnabled val="1"/>
            </dgm:varLst>
            <dgm:alg type="tx">
              <dgm:param type="txAnchorVertCh" val="mid"/>
            </dgm:alg>
            <dgm:shape xmlns:r="http://schemas.openxmlformats.org/officeDocument/2006/relationships" type="ellipse" r:blip="">
              <dgm:adjLst/>
            </dgm:shape>
            <dgm:choose name="Name18">
              <dgm:if name="Name19" axis="root ch" ptType="all node" func="cnt" op="equ" val="1">
                <dgm:presOf/>
              </dgm:if>
              <dgm:if name="Name20" axis="root ch" ptType="all node" func="cnt" op="equ" val="2">
                <dgm:presOf/>
              </dgm:if>
              <dgm:if name="Name21" axis="root ch" ptType="all node" func="cnt" op="equ" val="3">
                <dgm:presOf axis="root ch desOrSelf" ptType="all node node" st="1 1 1" cnt="0 1 0"/>
              </dgm:if>
              <dgm:else name="Name22">
                <dgm:presOf axis="root ch desOrSelf" ptType="all node node" st="1 2 1" cnt="0 1 0"/>
              </dgm:else>
            </dgm:choos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forEach name="Name23" axis="ch" ptType="node" st="4" cnt="1">
          <dgm:layoutNode name="item3" styleLbl="node1">
            <dgm:varLst>
              <dgm:bulletEnabled val="1"/>
            </dgm:varLst>
            <dgm:alg type="tx">
              <dgm:param type="txAnchorVertCh" val="mid"/>
            </dgm:alg>
            <dgm:shape xmlns:r="http://schemas.openxmlformats.org/officeDocument/2006/relationships" type="ellipse" r:blip="">
              <dgm:adjLst/>
            </dgm:shape>
            <dgm:choose name="Name24">
              <dgm:if name="Name25" axis="root ch" ptType="all node" func="cnt" op="equ" val="1">
                <dgm:presOf/>
              </dgm:if>
              <dgm:if name="Name26" axis="root ch" ptType="all node" func="cnt" op="equ" val="2">
                <dgm:presOf/>
              </dgm:if>
              <dgm:if name="Name27" axis="root ch" ptType="all node" func="cnt" op="equ" val="3">
                <dgm:presOf/>
              </dgm:if>
              <dgm:else name="Name28">
                <dgm:presOf axis="root ch desOrSelf" ptType="all node node" st="1 1 1" cnt="0 1 0"/>
              </dgm:else>
            </dgm:choos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layoutNode name="funnel" styleLbl="trAlignAcc1">
          <dgm:alg type="sp"/>
          <dgm:shape xmlns:r="http://schemas.openxmlformats.org/officeDocument/2006/relationships" type="funnel" r:blip="">
            <dgm:adjLst/>
          </dgm:shape>
          <dgm:presOf/>
          <dgm:constrLst/>
          <dgm:ruleLst/>
        </dgm:layoutNode>
      </dgm:if>
      <dgm:else name="Name29"/>
    </dgm:choose>
  </dgm:layoutNode>
</dgm:layoutDef>
</file>

<file path=ppt/diagrams/quickStyle1.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de-DE"/>
          </a:p>
        </p:txBody>
      </p:sp>
      <p:sp>
        <p:nvSpPr>
          <p:cNvPr id="3" name="Datumsplatzhalt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1F7AC872-1B14-4D66-AA71-EC890334AA8B}" type="datetimeFigureOut">
              <a:rPr lang="de-DE" smtClean="0"/>
              <a:pPr/>
              <a:t>07.07.2008</a:t>
            </a:fld>
            <a:endParaRPr lang="de-DE"/>
          </a:p>
        </p:txBody>
      </p:sp>
      <p:sp>
        <p:nvSpPr>
          <p:cNvPr id="4" name="Folienbildplatzhalt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de-DE"/>
          </a:p>
        </p:txBody>
      </p:sp>
      <p:sp>
        <p:nvSpPr>
          <p:cNvPr id="5" name="Notizenplatzhalt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6" name="Fußzeilenplatzhalt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de-DE"/>
          </a:p>
        </p:txBody>
      </p:sp>
      <p:sp>
        <p:nvSpPr>
          <p:cNvPr id="7" name="Foliennummernplatzhalt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669E2BCB-214C-49B6-8DF1-9089C9D4C12D}" type="slidenum">
              <a:rPr lang="de-DE" smtClean="0"/>
              <a:pPr/>
              <a:t>‹Nr.›</a:t>
            </a:fld>
            <a:endParaRPr lang="de-DE"/>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endParaRPr lang="de-DE" dirty="0"/>
          </a:p>
        </p:txBody>
      </p:sp>
      <p:sp>
        <p:nvSpPr>
          <p:cNvPr id="4" name="Foliennummernplatzhalter 3"/>
          <p:cNvSpPr>
            <a:spLocks noGrp="1"/>
          </p:cNvSpPr>
          <p:nvPr>
            <p:ph type="sldNum" sz="quarter" idx="10"/>
          </p:nvPr>
        </p:nvSpPr>
        <p:spPr/>
        <p:txBody>
          <a:bodyPr/>
          <a:lstStyle/>
          <a:p>
            <a:fld id="{669E2BCB-214C-49B6-8DF1-9089C9D4C12D}" type="slidenum">
              <a:rPr lang="de-DE" smtClean="0"/>
              <a:pPr/>
              <a:t>1</a:t>
            </a:fld>
            <a:endParaRPr lang="de-DE"/>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r>
              <a:rPr lang="de-DE" dirty="0" smtClean="0"/>
              <a:t>Die Benutzeroberfläche fällt mir was ein</a:t>
            </a:r>
            <a:endParaRPr lang="de-DE" dirty="0"/>
          </a:p>
        </p:txBody>
      </p:sp>
      <p:sp>
        <p:nvSpPr>
          <p:cNvPr id="4" name="Foliennummernplatzhalter 3"/>
          <p:cNvSpPr>
            <a:spLocks noGrp="1"/>
          </p:cNvSpPr>
          <p:nvPr>
            <p:ph type="sldNum" sz="quarter" idx="10"/>
          </p:nvPr>
        </p:nvSpPr>
        <p:spPr/>
        <p:txBody>
          <a:bodyPr/>
          <a:lstStyle/>
          <a:p>
            <a:fld id="{669E2BCB-214C-49B6-8DF1-9089C9D4C12D}" type="slidenum">
              <a:rPr lang="de-DE" smtClean="0"/>
              <a:pPr/>
              <a:t>10</a:t>
            </a:fld>
            <a:endParaRPr lang="de-DE"/>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endParaRPr lang="de-DE"/>
          </a:p>
        </p:txBody>
      </p:sp>
      <p:sp>
        <p:nvSpPr>
          <p:cNvPr id="4" name="Foliennummernplatzhalter 3"/>
          <p:cNvSpPr>
            <a:spLocks noGrp="1"/>
          </p:cNvSpPr>
          <p:nvPr>
            <p:ph type="sldNum" sz="quarter" idx="10"/>
          </p:nvPr>
        </p:nvSpPr>
        <p:spPr/>
        <p:txBody>
          <a:bodyPr/>
          <a:lstStyle/>
          <a:p>
            <a:fld id="{669E2BCB-214C-49B6-8DF1-9089C9D4C12D}" type="slidenum">
              <a:rPr lang="de-DE" smtClean="0"/>
              <a:pPr/>
              <a:t>11</a:t>
            </a:fld>
            <a:endParaRPr lang="de-DE"/>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r>
              <a:rPr lang="de-DE" dirty="0" smtClean="0"/>
              <a:t>Überleitung </a:t>
            </a:r>
            <a:r>
              <a:rPr lang="de-DE" dirty="0" err="1" smtClean="0"/>
              <a:t>reinbasteln</a:t>
            </a:r>
            <a:endParaRPr lang="de-DE" dirty="0"/>
          </a:p>
        </p:txBody>
      </p:sp>
      <p:sp>
        <p:nvSpPr>
          <p:cNvPr id="4" name="Foliennummernplatzhalter 3"/>
          <p:cNvSpPr>
            <a:spLocks noGrp="1"/>
          </p:cNvSpPr>
          <p:nvPr>
            <p:ph type="sldNum" sz="quarter" idx="10"/>
          </p:nvPr>
        </p:nvSpPr>
        <p:spPr/>
        <p:txBody>
          <a:bodyPr/>
          <a:lstStyle/>
          <a:p>
            <a:fld id="{669E2BCB-214C-49B6-8DF1-9089C9D4C12D}" type="slidenum">
              <a:rPr lang="de-DE" smtClean="0"/>
              <a:pPr/>
              <a:t>12</a:t>
            </a:fld>
            <a:endParaRPr lang="de-DE"/>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pPr marL="0" marR="0" lvl="1" indent="0" algn="l" defTabSz="914400" rtl="0" eaLnBrk="1" fontAlgn="auto" latinLnBrk="0" hangingPunct="1">
              <a:lnSpc>
                <a:spcPct val="100000"/>
              </a:lnSpc>
              <a:spcBef>
                <a:spcPts val="0"/>
              </a:spcBef>
              <a:spcAft>
                <a:spcPts val="0"/>
              </a:spcAft>
              <a:buClrTx/>
              <a:buSzTx/>
              <a:buFontTx/>
              <a:buNone/>
              <a:tabLst/>
              <a:defRPr/>
            </a:pPr>
            <a:r>
              <a:rPr lang="de-DE" dirty="0" smtClean="0"/>
              <a:t>Wie weiter vorn schon angesprochen, wird über das NMEA 0183-Protokoll alles übertragen, was man für die Verwendung von GPS benötigt. Daten in der Software aufspalten um an die für uns wichtigen Daten zu kommen.</a:t>
            </a:r>
          </a:p>
        </p:txBody>
      </p:sp>
      <p:sp>
        <p:nvSpPr>
          <p:cNvPr id="4" name="Foliennummernplatzhalter 3"/>
          <p:cNvSpPr>
            <a:spLocks noGrp="1"/>
          </p:cNvSpPr>
          <p:nvPr>
            <p:ph type="sldNum" sz="quarter" idx="10"/>
          </p:nvPr>
        </p:nvSpPr>
        <p:spPr/>
        <p:txBody>
          <a:bodyPr/>
          <a:lstStyle/>
          <a:p>
            <a:fld id="{669E2BCB-214C-49B6-8DF1-9089C9D4C12D}" type="slidenum">
              <a:rPr lang="de-DE" smtClean="0"/>
              <a:pPr/>
              <a:t>13</a:t>
            </a:fld>
            <a:endParaRPr lang="de-DE"/>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r>
              <a:rPr lang="de-DE" dirty="0" smtClean="0"/>
              <a:t>Um die Distanz zum eingegebenen Ziel zu berechnen, braucht man die Daten der aktuellen Position und dem Ziel. </a:t>
            </a:r>
            <a:r>
              <a:rPr lang="de-DE" dirty="0" err="1" smtClean="0"/>
              <a:t>Freestylen</a:t>
            </a:r>
            <a:r>
              <a:rPr lang="de-DE" dirty="0" smtClean="0"/>
              <a:t>!</a:t>
            </a:r>
          </a:p>
          <a:p>
            <a:endParaRPr lang="de-DE" dirty="0" smtClean="0"/>
          </a:p>
          <a:p>
            <a:r>
              <a:rPr lang="de-DE" dirty="0" smtClean="0"/>
              <a:t>Umrechnung von Längengraden in km</a:t>
            </a:r>
          </a:p>
          <a:p>
            <a:endParaRPr lang="de-DE" dirty="0" smtClean="0"/>
          </a:p>
          <a:p>
            <a:r>
              <a:rPr lang="de-DE" dirty="0" smtClean="0"/>
              <a:t>Erdkrümmung!</a:t>
            </a:r>
          </a:p>
        </p:txBody>
      </p:sp>
      <p:sp>
        <p:nvSpPr>
          <p:cNvPr id="4" name="Foliennummernplatzhalter 3"/>
          <p:cNvSpPr>
            <a:spLocks noGrp="1"/>
          </p:cNvSpPr>
          <p:nvPr>
            <p:ph type="sldNum" sz="quarter" idx="10"/>
          </p:nvPr>
        </p:nvSpPr>
        <p:spPr/>
        <p:txBody>
          <a:bodyPr/>
          <a:lstStyle/>
          <a:p>
            <a:fld id="{669E2BCB-214C-49B6-8DF1-9089C9D4C12D}" type="slidenum">
              <a:rPr lang="de-DE" smtClean="0"/>
              <a:pPr/>
              <a:t>14</a:t>
            </a:fld>
            <a:endParaRPr lang="de-DE"/>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r>
              <a:rPr lang="de-DE" dirty="0" err="1" smtClean="0"/>
              <a:t>Durchgefreestylet</a:t>
            </a:r>
            <a:r>
              <a:rPr lang="de-DE" dirty="0" smtClean="0"/>
              <a:t> :D:D</a:t>
            </a:r>
          </a:p>
          <a:p>
            <a:endParaRPr lang="de-DE" dirty="0"/>
          </a:p>
        </p:txBody>
      </p:sp>
      <p:sp>
        <p:nvSpPr>
          <p:cNvPr id="4" name="Foliennummernplatzhalter 3"/>
          <p:cNvSpPr>
            <a:spLocks noGrp="1"/>
          </p:cNvSpPr>
          <p:nvPr>
            <p:ph type="sldNum" sz="quarter" idx="10"/>
          </p:nvPr>
        </p:nvSpPr>
        <p:spPr/>
        <p:txBody>
          <a:bodyPr/>
          <a:lstStyle/>
          <a:p>
            <a:fld id="{669E2BCB-214C-49B6-8DF1-9089C9D4C12D}" type="slidenum">
              <a:rPr lang="de-DE" smtClean="0"/>
              <a:pPr/>
              <a:t>15</a:t>
            </a:fld>
            <a:endParaRPr lang="de-DE"/>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r>
              <a:rPr lang="de-DE" dirty="0" smtClean="0"/>
              <a:t>Damit der PC das Fahrzeug steuern kann, werden die Motoren mittels einer zwischengeschalteten Platine angesteuert. Damit das Programm mit der Platine kommunizieren kann, muss eine Verbindung über einen COM-Port ) aufgebaut werden (wieso COM-Port? Weil es USB ist und USB ist eine serielle Schnittstelle. Und alle seriellen Verbindungen werden über einen COM-Port aufgebaut und angesprochen). Für diese Verbindung wird der COM-Port im vorher beschriebenen Abfragedialog eingestellt wodurch eine flexible Portierung auf andere Systeme möglich ist. Damit die Verbindung aufgebaut wird müssen bei der Erstellung einige Parameter übergeben werden, Baudrate 115200, Anzahl Daten- und Stoppbits (8 Datenbits, 1 </a:t>
            </a:r>
            <a:r>
              <a:rPr lang="de-DE" dirty="0" err="1" smtClean="0"/>
              <a:t>Stopbit</a:t>
            </a:r>
            <a:r>
              <a:rPr lang="de-DE" dirty="0" smtClean="0"/>
              <a:t>), Parität keine, Flusskontrolle keine.</a:t>
            </a:r>
          </a:p>
          <a:p>
            <a:endParaRPr lang="de-DE" dirty="0" smtClean="0"/>
          </a:p>
          <a:p>
            <a:r>
              <a:rPr lang="de-DE" dirty="0" smtClean="0"/>
              <a:t>Wie kommuniziert man mit der Platine?</a:t>
            </a:r>
          </a:p>
          <a:p>
            <a:endParaRPr lang="de-DE" dirty="0" smtClean="0"/>
          </a:p>
          <a:p>
            <a:r>
              <a:rPr lang="de-DE" dirty="0" smtClean="0"/>
              <a:t>Vorgegeben dass man, für Ansteuerung der Motoren ein S sendet, danach ID vom Motor (0 oder 1), danach der Parameter</a:t>
            </a:r>
          </a:p>
          <a:p>
            <a:r>
              <a:rPr lang="de-DE" dirty="0" smtClean="0"/>
              <a:t>Um den Kompass abzufragen wird der Befehl C 0 eingesetzt.</a:t>
            </a:r>
          </a:p>
          <a:p>
            <a:r>
              <a:rPr lang="de-DE" dirty="0" smtClean="0"/>
              <a:t>Je nach dem ob die Platine die gesendeten Befehle richtig empfangen hat, sendet sie das empfangene Kommando zurück, bei einem inkorrekten Empfang sendet sie </a:t>
            </a:r>
            <a:r>
              <a:rPr lang="de-DE" dirty="0" err="1" smtClean="0"/>
              <a:t>error</a:t>
            </a:r>
            <a:r>
              <a:rPr lang="de-DE" dirty="0" smtClean="0"/>
              <a:t> zurück.</a:t>
            </a:r>
          </a:p>
        </p:txBody>
      </p:sp>
      <p:sp>
        <p:nvSpPr>
          <p:cNvPr id="4" name="Foliennummernplatzhalter 3"/>
          <p:cNvSpPr>
            <a:spLocks noGrp="1"/>
          </p:cNvSpPr>
          <p:nvPr>
            <p:ph type="sldNum" sz="quarter" idx="10"/>
          </p:nvPr>
        </p:nvSpPr>
        <p:spPr/>
        <p:txBody>
          <a:bodyPr/>
          <a:lstStyle/>
          <a:p>
            <a:fld id="{669E2BCB-214C-49B6-8DF1-9089C9D4C12D}" type="slidenum">
              <a:rPr lang="de-DE" smtClean="0"/>
              <a:pPr/>
              <a:t>16</a:t>
            </a:fld>
            <a:endParaRPr lang="de-DE"/>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r>
              <a:rPr lang="de-DE" dirty="0" smtClean="0"/>
              <a:t>Um das vorher beschriebene deutlich zu machen, haben wir hier eine kleine Animation in der man sieht was passiert wenn der Computer verschiedene Befehle Sendet. Animation um das ganze System zu veranschaulichen.</a:t>
            </a:r>
          </a:p>
          <a:p>
            <a:endParaRPr lang="de-DE" dirty="0" smtClean="0"/>
          </a:p>
          <a:p>
            <a:r>
              <a:rPr lang="de-DE" dirty="0" smtClean="0"/>
              <a:t>Es gibt 6 Vorwärts- und 6 Rückwärtsstufen, eine Stufe um das Fahrzeug zu stoppen.</a:t>
            </a:r>
          </a:p>
          <a:p>
            <a:r>
              <a:rPr lang="de-DE" dirty="0" smtClean="0"/>
              <a:t>Möchte man, dass das Fahrzeug nach vorne fährt, sendet man z.B. die 21 an beide Motoren.</a:t>
            </a:r>
          </a:p>
          <a:p>
            <a:endParaRPr lang="de-DE" dirty="0" smtClean="0"/>
          </a:p>
          <a:p>
            <a:r>
              <a:rPr lang="de-DE" dirty="0" smtClean="0"/>
              <a:t>Rechtsdrehung: ein Motor wird vorwärts und ein rückwärts fahren</a:t>
            </a:r>
            <a:endParaRPr lang="de-DE" dirty="0"/>
          </a:p>
        </p:txBody>
      </p:sp>
      <p:sp>
        <p:nvSpPr>
          <p:cNvPr id="4" name="Foliennummernplatzhalter 3"/>
          <p:cNvSpPr>
            <a:spLocks noGrp="1"/>
          </p:cNvSpPr>
          <p:nvPr>
            <p:ph type="sldNum" sz="quarter" idx="10"/>
          </p:nvPr>
        </p:nvSpPr>
        <p:spPr/>
        <p:txBody>
          <a:bodyPr/>
          <a:lstStyle/>
          <a:p>
            <a:fld id="{669E2BCB-214C-49B6-8DF1-9089C9D4C12D}" type="slidenum">
              <a:rPr lang="de-DE" smtClean="0"/>
              <a:pPr/>
              <a:t>17</a:t>
            </a:fld>
            <a:endParaRPr lang="de-DE"/>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r>
              <a:rPr lang="de-DE" dirty="0" smtClean="0"/>
              <a:t>Der </a:t>
            </a:r>
            <a:r>
              <a:rPr lang="de-DE" dirty="0" err="1" smtClean="0"/>
              <a:t>Afterburner</a:t>
            </a:r>
            <a:r>
              <a:rPr lang="de-DE" dirty="0" smtClean="0"/>
              <a:t>:</a:t>
            </a:r>
          </a:p>
          <a:p>
            <a:r>
              <a:rPr lang="de-DE" dirty="0" smtClean="0"/>
              <a:t>Die Platine generiert das PWM-Signal und sendete es an den </a:t>
            </a:r>
            <a:r>
              <a:rPr lang="de-DE" dirty="0" err="1" smtClean="0"/>
              <a:t>Afterburner</a:t>
            </a:r>
            <a:r>
              <a:rPr lang="de-DE" dirty="0" smtClean="0"/>
              <a:t> (verstärkt das PWM-Signal, weil aus der Platine nur ein geringer Strom entnommen werden kann, was für unsere Motoren zu wenig war). Da beim Schalten der Transistoren enorme Stromspitzen entstanden sind, löteten sich die Bauteile aufgrund der Hitze von über </a:t>
            </a:r>
            <a:r>
              <a:rPr lang="de-DE" dirty="0" err="1" smtClean="0"/>
              <a:t>blajglakflsdkf</a:t>
            </a:r>
            <a:r>
              <a:rPr lang="de-DE" dirty="0" smtClean="0"/>
              <a:t> selbstständig aus. Problem gelöst: Platine weggelassen, statt dessen Fahrtregler aus Modellbau eingesetzt.</a:t>
            </a:r>
          </a:p>
          <a:p>
            <a:r>
              <a:rPr lang="de-DE" dirty="0" smtClean="0"/>
              <a:t>Dafür mussten wir das Programm auf dem MiniBoard ändern/anpassen, damit man an Ausgansseite ein </a:t>
            </a:r>
            <a:r>
              <a:rPr lang="de-DE" dirty="0" err="1" smtClean="0"/>
              <a:t>Servosignal</a:t>
            </a:r>
            <a:r>
              <a:rPr lang="de-DE" dirty="0" smtClean="0"/>
              <a:t> erhält wodurch ein neues Problem entstand:</a:t>
            </a:r>
          </a:p>
          <a:p>
            <a:endParaRPr lang="de-DE" dirty="0" smtClean="0"/>
          </a:p>
          <a:p>
            <a:r>
              <a:rPr lang="de-DE" dirty="0" smtClean="0"/>
              <a:t>Die Trimmung:</a:t>
            </a:r>
          </a:p>
          <a:p>
            <a:r>
              <a:rPr lang="de-DE" dirty="0" smtClean="0"/>
              <a:t>Bei so einem Modellauto kann nicht alles mit der gleichen Präzision gebaut werden. Mal sind die Achsen, um µm oder </a:t>
            </a:r>
            <a:r>
              <a:rPr lang="de-DE" dirty="0" err="1" smtClean="0"/>
              <a:t>nm</a:t>
            </a:r>
            <a:r>
              <a:rPr lang="de-DE" dirty="0" smtClean="0"/>
              <a:t> verschoben, mal ist ein Zahnriemen mehr gespannt als der andere. Dadurch läuft ein Motor schneller als der andere. Das müsste durch die Trimmung ausgeglichen werden. ERKLÄÄÄÄREN</a:t>
            </a:r>
          </a:p>
          <a:p>
            <a:endParaRPr lang="de-DE" dirty="0" smtClean="0"/>
          </a:p>
          <a:p>
            <a:r>
              <a:rPr lang="de-DE" dirty="0" smtClean="0"/>
              <a:t>Senden der Kommandos</a:t>
            </a:r>
          </a:p>
          <a:p>
            <a:r>
              <a:rPr lang="de-DE" dirty="0" smtClean="0"/>
              <a:t>Port-Monitor</a:t>
            </a:r>
          </a:p>
          <a:p>
            <a:endParaRPr lang="de-DE" dirty="0" smtClean="0"/>
          </a:p>
          <a:p>
            <a:r>
              <a:rPr lang="de-DE" dirty="0" smtClean="0"/>
              <a:t>Kompass</a:t>
            </a:r>
          </a:p>
        </p:txBody>
      </p:sp>
      <p:sp>
        <p:nvSpPr>
          <p:cNvPr id="4" name="Foliennummernplatzhalter 3"/>
          <p:cNvSpPr>
            <a:spLocks noGrp="1"/>
          </p:cNvSpPr>
          <p:nvPr>
            <p:ph type="sldNum" sz="quarter" idx="10"/>
          </p:nvPr>
        </p:nvSpPr>
        <p:spPr/>
        <p:txBody>
          <a:bodyPr/>
          <a:lstStyle/>
          <a:p>
            <a:fld id="{669E2BCB-214C-49B6-8DF1-9089C9D4C12D}" type="slidenum">
              <a:rPr lang="de-DE" smtClean="0"/>
              <a:pPr/>
              <a:t>18</a:t>
            </a:fld>
            <a:endParaRPr lang="de-DE"/>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endParaRPr lang="de-DE"/>
          </a:p>
        </p:txBody>
      </p:sp>
      <p:sp>
        <p:nvSpPr>
          <p:cNvPr id="4" name="Foliennummernplatzhalter 3"/>
          <p:cNvSpPr>
            <a:spLocks noGrp="1"/>
          </p:cNvSpPr>
          <p:nvPr>
            <p:ph type="sldNum" sz="quarter" idx="10"/>
          </p:nvPr>
        </p:nvSpPr>
        <p:spPr/>
        <p:txBody>
          <a:bodyPr/>
          <a:lstStyle/>
          <a:p>
            <a:fld id="{669E2BCB-214C-49B6-8DF1-9089C9D4C12D}" type="slidenum">
              <a:rPr lang="de-DE" smtClean="0"/>
              <a:pPr/>
              <a:t>19</a:t>
            </a:fld>
            <a:endParaRPr lang="de-DE"/>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endParaRPr lang="de-DE"/>
          </a:p>
        </p:txBody>
      </p:sp>
      <p:sp>
        <p:nvSpPr>
          <p:cNvPr id="4" name="Foliennummernplatzhalter 3"/>
          <p:cNvSpPr>
            <a:spLocks noGrp="1"/>
          </p:cNvSpPr>
          <p:nvPr>
            <p:ph type="sldNum" sz="quarter" idx="10"/>
          </p:nvPr>
        </p:nvSpPr>
        <p:spPr/>
        <p:txBody>
          <a:bodyPr/>
          <a:lstStyle/>
          <a:p>
            <a:fld id="{669E2BCB-214C-49B6-8DF1-9089C9D4C12D}" type="slidenum">
              <a:rPr lang="de-DE" smtClean="0"/>
              <a:pPr/>
              <a:t>2</a:t>
            </a:fld>
            <a:endParaRPr lang="de-DE"/>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endParaRPr lang="de-DE" dirty="0"/>
          </a:p>
        </p:txBody>
      </p:sp>
      <p:sp>
        <p:nvSpPr>
          <p:cNvPr id="4" name="Foliennummernplatzhalter 3"/>
          <p:cNvSpPr>
            <a:spLocks noGrp="1"/>
          </p:cNvSpPr>
          <p:nvPr>
            <p:ph type="sldNum" sz="quarter" idx="10"/>
          </p:nvPr>
        </p:nvSpPr>
        <p:spPr/>
        <p:txBody>
          <a:bodyPr/>
          <a:lstStyle/>
          <a:p>
            <a:fld id="{669E2BCB-214C-49B6-8DF1-9089C9D4C12D}" type="slidenum">
              <a:rPr lang="de-DE" smtClean="0"/>
              <a:pPr/>
              <a:t>3</a:t>
            </a:fld>
            <a:endParaRPr lang="de-DE"/>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r>
              <a:rPr lang="de-DE" dirty="0" smtClean="0"/>
              <a:t>Kurze Erklärung was GPS macht und wie es entstanden ist. Positionsbestimmung wird durch die Satelliten gemacht, 3 Satelliten notwendig wegen dem Winkel.</a:t>
            </a:r>
          </a:p>
          <a:p>
            <a:r>
              <a:rPr lang="de-DE" dirty="0" smtClean="0"/>
              <a:t>Wenn ein vierter da ist dann gibt’s noch die Höhenangaben…</a:t>
            </a:r>
            <a:endParaRPr lang="de-DE" dirty="0"/>
          </a:p>
        </p:txBody>
      </p:sp>
      <p:sp>
        <p:nvSpPr>
          <p:cNvPr id="4" name="Foliennummernplatzhalter 3"/>
          <p:cNvSpPr>
            <a:spLocks noGrp="1"/>
          </p:cNvSpPr>
          <p:nvPr>
            <p:ph type="sldNum" sz="quarter" idx="10"/>
          </p:nvPr>
        </p:nvSpPr>
        <p:spPr/>
        <p:txBody>
          <a:bodyPr/>
          <a:lstStyle/>
          <a:p>
            <a:fld id="{669E2BCB-214C-49B6-8DF1-9089C9D4C12D}" type="slidenum">
              <a:rPr lang="de-DE" smtClean="0"/>
              <a:pPr/>
              <a:t>4</a:t>
            </a:fld>
            <a:endParaRPr lang="de-DE"/>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r>
              <a:rPr lang="de-DE" dirty="0" smtClean="0"/>
              <a:t>Alles was ich sonst noch weiß</a:t>
            </a:r>
          </a:p>
          <a:p>
            <a:endParaRPr lang="de-DE" dirty="0"/>
          </a:p>
        </p:txBody>
      </p:sp>
      <p:sp>
        <p:nvSpPr>
          <p:cNvPr id="4" name="Foliennummernplatzhalter 3"/>
          <p:cNvSpPr>
            <a:spLocks noGrp="1"/>
          </p:cNvSpPr>
          <p:nvPr>
            <p:ph type="sldNum" sz="quarter" idx="10"/>
          </p:nvPr>
        </p:nvSpPr>
        <p:spPr/>
        <p:txBody>
          <a:bodyPr/>
          <a:lstStyle/>
          <a:p>
            <a:fld id="{669E2BCB-214C-49B6-8DF1-9089C9D4C12D}" type="slidenum">
              <a:rPr lang="de-DE" smtClean="0"/>
              <a:pPr/>
              <a:t>5</a:t>
            </a:fld>
            <a:endParaRPr lang="de-DE"/>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r>
              <a:rPr lang="de-DE" dirty="0" smtClean="0"/>
              <a:t>Geschwindigkeit in Knoten angegeben, manche in Meilen (Roland </a:t>
            </a:r>
            <a:r>
              <a:rPr lang="de-DE" dirty="0" err="1" smtClean="0"/>
              <a:t>gugg</a:t>
            </a:r>
            <a:r>
              <a:rPr lang="de-DE" dirty="0" smtClean="0"/>
              <a:t> nach)</a:t>
            </a:r>
            <a:endParaRPr lang="de-DE" dirty="0"/>
          </a:p>
        </p:txBody>
      </p:sp>
      <p:sp>
        <p:nvSpPr>
          <p:cNvPr id="4" name="Foliennummernplatzhalter 3"/>
          <p:cNvSpPr>
            <a:spLocks noGrp="1"/>
          </p:cNvSpPr>
          <p:nvPr>
            <p:ph type="sldNum" sz="quarter" idx="10"/>
          </p:nvPr>
        </p:nvSpPr>
        <p:spPr/>
        <p:txBody>
          <a:bodyPr/>
          <a:lstStyle/>
          <a:p>
            <a:fld id="{669E2BCB-214C-49B6-8DF1-9089C9D4C12D}" type="slidenum">
              <a:rPr lang="de-DE" smtClean="0"/>
              <a:pPr/>
              <a:t>6</a:t>
            </a:fld>
            <a:endParaRPr lang="de-DE"/>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endParaRPr lang="de-DE"/>
          </a:p>
        </p:txBody>
      </p:sp>
      <p:sp>
        <p:nvSpPr>
          <p:cNvPr id="4" name="Foliennummernplatzhalter 3"/>
          <p:cNvSpPr>
            <a:spLocks noGrp="1"/>
          </p:cNvSpPr>
          <p:nvPr>
            <p:ph type="sldNum" sz="quarter" idx="10"/>
          </p:nvPr>
        </p:nvSpPr>
        <p:spPr/>
        <p:txBody>
          <a:bodyPr/>
          <a:lstStyle/>
          <a:p>
            <a:fld id="{669E2BCB-214C-49B6-8DF1-9089C9D4C12D}" type="slidenum">
              <a:rPr lang="de-DE" smtClean="0"/>
              <a:pPr/>
              <a:t>7</a:t>
            </a:fld>
            <a:endParaRPr lang="de-DE"/>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r>
              <a:rPr lang="de-DE" dirty="0" smtClean="0"/>
              <a:t>Siehe Doku</a:t>
            </a:r>
            <a:endParaRPr lang="de-DE" dirty="0"/>
          </a:p>
        </p:txBody>
      </p:sp>
      <p:sp>
        <p:nvSpPr>
          <p:cNvPr id="4" name="Foliennummernplatzhalter 3"/>
          <p:cNvSpPr>
            <a:spLocks noGrp="1"/>
          </p:cNvSpPr>
          <p:nvPr>
            <p:ph type="sldNum" sz="quarter" idx="10"/>
          </p:nvPr>
        </p:nvSpPr>
        <p:spPr/>
        <p:txBody>
          <a:bodyPr/>
          <a:lstStyle/>
          <a:p>
            <a:fld id="{669E2BCB-214C-49B6-8DF1-9089C9D4C12D}" type="slidenum">
              <a:rPr lang="de-DE" smtClean="0"/>
              <a:pPr/>
              <a:t>8</a:t>
            </a:fld>
            <a:endParaRPr lang="de-DE"/>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r>
              <a:rPr lang="de-DE" dirty="0" smtClean="0"/>
              <a:t>Wie funktioniert was miteinander</a:t>
            </a:r>
          </a:p>
          <a:p>
            <a:r>
              <a:rPr lang="de-DE" dirty="0" smtClean="0"/>
              <a:t>Datenfluss, Informationsfluss</a:t>
            </a:r>
          </a:p>
          <a:p>
            <a:endParaRPr lang="de-DE" dirty="0"/>
          </a:p>
        </p:txBody>
      </p:sp>
      <p:sp>
        <p:nvSpPr>
          <p:cNvPr id="4" name="Foliennummernplatzhalter 3"/>
          <p:cNvSpPr>
            <a:spLocks noGrp="1"/>
          </p:cNvSpPr>
          <p:nvPr>
            <p:ph type="sldNum" sz="quarter" idx="10"/>
          </p:nvPr>
        </p:nvSpPr>
        <p:spPr/>
        <p:txBody>
          <a:bodyPr/>
          <a:lstStyle/>
          <a:p>
            <a:fld id="{669E2BCB-214C-49B6-8DF1-9089C9D4C12D}" type="slidenum">
              <a:rPr lang="de-DE" smtClean="0"/>
              <a:pPr/>
              <a:t>9</a:t>
            </a:fld>
            <a:endParaRPr lang="de-DE"/>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2" name="Titel 1"/>
          <p:cNvSpPr>
            <a:spLocks noGrp="1"/>
          </p:cNvSpPr>
          <p:nvPr>
            <p:ph type="ctrTitle"/>
          </p:nvPr>
        </p:nvSpPr>
        <p:spPr>
          <a:xfrm>
            <a:off x="685800" y="2130425"/>
            <a:ext cx="7772400" cy="1470025"/>
          </a:xfrm>
        </p:spPr>
        <p:txBody>
          <a:bodyPr/>
          <a:lstStyle/>
          <a:p>
            <a:r>
              <a:rPr lang="de-DE" smtClean="0"/>
              <a:t>Titelmasterformat durch Klicken bearbeiten</a:t>
            </a:r>
            <a:endParaRPr lang="de-DE"/>
          </a:p>
        </p:txBody>
      </p:sp>
      <p:sp>
        <p:nvSpPr>
          <p:cNvPr id="3" name="Untertitel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de-DE" smtClean="0"/>
              <a:t>Formatvorlage des Untertitelmasters durch Klicken bearbeiten</a:t>
            </a:r>
            <a:endParaRPr lang="de-DE"/>
          </a:p>
        </p:txBody>
      </p:sp>
      <p:sp>
        <p:nvSpPr>
          <p:cNvPr id="4" name="Datumsplatzhalter 3"/>
          <p:cNvSpPr>
            <a:spLocks noGrp="1"/>
          </p:cNvSpPr>
          <p:nvPr>
            <p:ph type="dt" sz="half" idx="10"/>
          </p:nvPr>
        </p:nvSpPr>
        <p:spPr/>
        <p:txBody>
          <a:bodyPr/>
          <a:lstStyle/>
          <a:p>
            <a:fld id="{F6C9FC4C-03CD-48CD-97E3-50890760E36D}" type="datetimeFigureOut">
              <a:rPr lang="de-DE" smtClean="0"/>
              <a:pPr/>
              <a:t>07.07.2008</a:t>
            </a:fld>
            <a:endParaRPr lang="de-DE"/>
          </a:p>
        </p:txBody>
      </p:sp>
      <p:sp>
        <p:nvSpPr>
          <p:cNvPr id="5" name="Fußzeilenplatzhalter 4"/>
          <p:cNvSpPr>
            <a:spLocks noGrp="1"/>
          </p:cNvSpPr>
          <p:nvPr>
            <p:ph type="ftr" sz="quarter" idx="11"/>
          </p:nvPr>
        </p:nvSpPr>
        <p:spPr/>
        <p:txBody>
          <a:bodyPr/>
          <a:lstStyle/>
          <a:p>
            <a:endParaRPr lang="de-DE"/>
          </a:p>
        </p:txBody>
      </p:sp>
      <p:sp>
        <p:nvSpPr>
          <p:cNvPr id="6" name="Foliennummernplatzhalter 5"/>
          <p:cNvSpPr>
            <a:spLocks noGrp="1"/>
          </p:cNvSpPr>
          <p:nvPr>
            <p:ph type="sldNum" sz="quarter" idx="12"/>
          </p:nvPr>
        </p:nvSpPr>
        <p:spPr/>
        <p:txBody>
          <a:bodyPr/>
          <a:lstStyle/>
          <a:p>
            <a:fld id="{69626AF0-0E1A-4438-B136-8EEA78269887}" type="slidenum">
              <a:rPr lang="de-DE" smtClean="0"/>
              <a:pPr/>
              <a:t>‹Nr.›</a:t>
            </a:fld>
            <a:endParaRPr lang="de-DE"/>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Vertikaler Textplatzhalter 2"/>
          <p:cNvSpPr>
            <a:spLocks noGrp="1"/>
          </p:cNvSpPr>
          <p:nvPr>
            <p:ph type="body" orient="vert" idx="1"/>
          </p:nvPr>
        </p:nvSpPr>
        <p:spPr/>
        <p:txBody>
          <a:bodyPr vert="eaVert"/>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Datumsplatzhalter 3"/>
          <p:cNvSpPr>
            <a:spLocks noGrp="1"/>
          </p:cNvSpPr>
          <p:nvPr>
            <p:ph type="dt" sz="half" idx="10"/>
          </p:nvPr>
        </p:nvSpPr>
        <p:spPr/>
        <p:txBody>
          <a:bodyPr/>
          <a:lstStyle/>
          <a:p>
            <a:fld id="{F6C9FC4C-03CD-48CD-97E3-50890760E36D}" type="datetimeFigureOut">
              <a:rPr lang="de-DE" smtClean="0"/>
              <a:pPr/>
              <a:t>07.07.2008</a:t>
            </a:fld>
            <a:endParaRPr lang="de-DE"/>
          </a:p>
        </p:txBody>
      </p:sp>
      <p:sp>
        <p:nvSpPr>
          <p:cNvPr id="5" name="Fußzeilenplatzhalter 4"/>
          <p:cNvSpPr>
            <a:spLocks noGrp="1"/>
          </p:cNvSpPr>
          <p:nvPr>
            <p:ph type="ftr" sz="quarter" idx="11"/>
          </p:nvPr>
        </p:nvSpPr>
        <p:spPr/>
        <p:txBody>
          <a:bodyPr/>
          <a:lstStyle/>
          <a:p>
            <a:endParaRPr lang="de-DE"/>
          </a:p>
        </p:txBody>
      </p:sp>
      <p:sp>
        <p:nvSpPr>
          <p:cNvPr id="6" name="Foliennummernplatzhalter 5"/>
          <p:cNvSpPr>
            <a:spLocks noGrp="1"/>
          </p:cNvSpPr>
          <p:nvPr>
            <p:ph type="sldNum" sz="quarter" idx="12"/>
          </p:nvPr>
        </p:nvSpPr>
        <p:spPr/>
        <p:txBody>
          <a:bodyPr/>
          <a:lstStyle/>
          <a:p>
            <a:fld id="{69626AF0-0E1A-4438-B136-8EEA78269887}" type="slidenum">
              <a:rPr lang="de-DE" smtClean="0"/>
              <a:pPr/>
              <a:t>‹Nr.›</a:t>
            </a:fld>
            <a:endParaRPr lang="de-DE"/>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p:cNvSpPr>
            <a:spLocks noGrp="1"/>
          </p:cNvSpPr>
          <p:nvPr>
            <p:ph type="title" orient="vert"/>
          </p:nvPr>
        </p:nvSpPr>
        <p:spPr>
          <a:xfrm>
            <a:off x="6629400" y="274638"/>
            <a:ext cx="2057400" cy="5851525"/>
          </a:xfrm>
        </p:spPr>
        <p:txBody>
          <a:bodyPr vert="eaVert"/>
          <a:lstStyle/>
          <a:p>
            <a:r>
              <a:rPr lang="de-DE" smtClean="0"/>
              <a:t>Titelmasterformat durch Klicken bearbeiten</a:t>
            </a:r>
            <a:endParaRPr lang="de-DE"/>
          </a:p>
        </p:txBody>
      </p:sp>
      <p:sp>
        <p:nvSpPr>
          <p:cNvPr id="3" name="Vertikaler Textplatzhalter 2"/>
          <p:cNvSpPr>
            <a:spLocks noGrp="1"/>
          </p:cNvSpPr>
          <p:nvPr>
            <p:ph type="body" orient="vert" idx="1"/>
          </p:nvPr>
        </p:nvSpPr>
        <p:spPr>
          <a:xfrm>
            <a:off x="457200" y="274638"/>
            <a:ext cx="6019800" cy="5851525"/>
          </a:xfrm>
        </p:spPr>
        <p:txBody>
          <a:bodyPr vert="eaVert"/>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Datumsplatzhalter 3"/>
          <p:cNvSpPr>
            <a:spLocks noGrp="1"/>
          </p:cNvSpPr>
          <p:nvPr>
            <p:ph type="dt" sz="half" idx="10"/>
          </p:nvPr>
        </p:nvSpPr>
        <p:spPr/>
        <p:txBody>
          <a:bodyPr/>
          <a:lstStyle/>
          <a:p>
            <a:fld id="{F6C9FC4C-03CD-48CD-97E3-50890760E36D}" type="datetimeFigureOut">
              <a:rPr lang="de-DE" smtClean="0"/>
              <a:pPr/>
              <a:t>07.07.2008</a:t>
            </a:fld>
            <a:endParaRPr lang="de-DE"/>
          </a:p>
        </p:txBody>
      </p:sp>
      <p:sp>
        <p:nvSpPr>
          <p:cNvPr id="5" name="Fußzeilenplatzhalter 4"/>
          <p:cNvSpPr>
            <a:spLocks noGrp="1"/>
          </p:cNvSpPr>
          <p:nvPr>
            <p:ph type="ftr" sz="quarter" idx="11"/>
          </p:nvPr>
        </p:nvSpPr>
        <p:spPr/>
        <p:txBody>
          <a:bodyPr/>
          <a:lstStyle/>
          <a:p>
            <a:endParaRPr lang="de-DE"/>
          </a:p>
        </p:txBody>
      </p:sp>
      <p:sp>
        <p:nvSpPr>
          <p:cNvPr id="6" name="Foliennummernplatzhalter 5"/>
          <p:cNvSpPr>
            <a:spLocks noGrp="1"/>
          </p:cNvSpPr>
          <p:nvPr>
            <p:ph type="sldNum" sz="quarter" idx="12"/>
          </p:nvPr>
        </p:nvSpPr>
        <p:spPr/>
        <p:txBody>
          <a:bodyPr/>
          <a:lstStyle/>
          <a:p>
            <a:fld id="{69626AF0-0E1A-4438-B136-8EEA78269887}" type="slidenum">
              <a:rPr lang="de-DE" smtClean="0"/>
              <a:pPr/>
              <a:t>‹Nr.›</a:t>
            </a:fld>
            <a:endParaRPr lang="de-DE"/>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Inhaltsplatzhalter 2"/>
          <p:cNvSpPr>
            <a:spLocks noGrp="1"/>
          </p:cNvSpPr>
          <p:nvPr>
            <p:ph idx="1"/>
          </p:nvPr>
        </p:nvSpPr>
        <p:spPr/>
        <p:txBody>
          <a:body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Datumsplatzhalter 3"/>
          <p:cNvSpPr>
            <a:spLocks noGrp="1"/>
          </p:cNvSpPr>
          <p:nvPr>
            <p:ph type="dt" sz="half" idx="10"/>
          </p:nvPr>
        </p:nvSpPr>
        <p:spPr/>
        <p:txBody>
          <a:bodyPr/>
          <a:lstStyle/>
          <a:p>
            <a:fld id="{F6C9FC4C-03CD-48CD-97E3-50890760E36D}" type="datetimeFigureOut">
              <a:rPr lang="de-DE" smtClean="0"/>
              <a:pPr/>
              <a:t>07.07.2008</a:t>
            </a:fld>
            <a:endParaRPr lang="de-DE"/>
          </a:p>
        </p:txBody>
      </p:sp>
      <p:sp>
        <p:nvSpPr>
          <p:cNvPr id="5" name="Fußzeilenplatzhalter 4"/>
          <p:cNvSpPr>
            <a:spLocks noGrp="1"/>
          </p:cNvSpPr>
          <p:nvPr>
            <p:ph type="ftr" sz="quarter" idx="11"/>
          </p:nvPr>
        </p:nvSpPr>
        <p:spPr/>
        <p:txBody>
          <a:bodyPr/>
          <a:lstStyle/>
          <a:p>
            <a:endParaRPr lang="de-DE"/>
          </a:p>
        </p:txBody>
      </p:sp>
      <p:sp>
        <p:nvSpPr>
          <p:cNvPr id="6" name="Foliennummernplatzhalter 5"/>
          <p:cNvSpPr>
            <a:spLocks noGrp="1"/>
          </p:cNvSpPr>
          <p:nvPr>
            <p:ph type="sldNum" sz="quarter" idx="12"/>
          </p:nvPr>
        </p:nvSpPr>
        <p:spPr/>
        <p:txBody>
          <a:bodyPr/>
          <a:lstStyle/>
          <a:p>
            <a:fld id="{69626AF0-0E1A-4438-B136-8EEA78269887}" type="slidenum">
              <a:rPr lang="de-DE" smtClean="0"/>
              <a:pPr/>
              <a:t>‹Nr.›</a:t>
            </a:fld>
            <a:endParaRPr lang="de-DE"/>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bschnitts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722313" y="4406900"/>
            <a:ext cx="7772400" cy="1362075"/>
          </a:xfrm>
        </p:spPr>
        <p:txBody>
          <a:bodyPr anchor="t"/>
          <a:lstStyle>
            <a:lvl1pPr algn="l">
              <a:defRPr sz="4000" b="1" cap="all"/>
            </a:lvl1pPr>
          </a:lstStyle>
          <a:p>
            <a:r>
              <a:rPr lang="de-DE" smtClean="0"/>
              <a:t>Titelmasterformat durch Klicken bearbeiten</a:t>
            </a:r>
            <a:endParaRPr lang="de-DE"/>
          </a:p>
        </p:txBody>
      </p:sp>
      <p:sp>
        <p:nvSpPr>
          <p:cNvPr id="3" name="Textplatzhalt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de-DE" smtClean="0"/>
              <a:t>Textmasterformate durch Klicken bearbeiten</a:t>
            </a:r>
          </a:p>
        </p:txBody>
      </p:sp>
      <p:sp>
        <p:nvSpPr>
          <p:cNvPr id="4" name="Datumsplatzhalter 3"/>
          <p:cNvSpPr>
            <a:spLocks noGrp="1"/>
          </p:cNvSpPr>
          <p:nvPr>
            <p:ph type="dt" sz="half" idx="10"/>
          </p:nvPr>
        </p:nvSpPr>
        <p:spPr/>
        <p:txBody>
          <a:bodyPr/>
          <a:lstStyle/>
          <a:p>
            <a:fld id="{F6C9FC4C-03CD-48CD-97E3-50890760E36D}" type="datetimeFigureOut">
              <a:rPr lang="de-DE" smtClean="0"/>
              <a:pPr/>
              <a:t>07.07.2008</a:t>
            </a:fld>
            <a:endParaRPr lang="de-DE"/>
          </a:p>
        </p:txBody>
      </p:sp>
      <p:sp>
        <p:nvSpPr>
          <p:cNvPr id="5" name="Fußzeilenplatzhalter 4"/>
          <p:cNvSpPr>
            <a:spLocks noGrp="1"/>
          </p:cNvSpPr>
          <p:nvPr>
            <p:ph type="ftr" sz="quarter" idx="11"/>
          </p:nvPr>
        </p:nvSpPr>
        <p:spPr/>
        <p:txBody>
          <a:bodyPr/>
          <a:lstStyle/>
          <a:p>
            <a:endParaRPr lang="de-DE"/>
          </a:p>
        </p:txBody>
      </p:sp>
      <p:sp>
        <p:nvSpPr>
          <p:cNvPr id="6" name="Foliennummernplatzhalter 5"/>
          <p:cNvSpPr>
            <a:spLocks noGrp="1"/>
          </p:cNvSpPr>
          <p:nvPr>
            <p:ph type="sldNum" sz="quarter" idx="12"/>
          </p:nvPr>
        </p:nvSpPr>
        <p:spPr/>
        <p:txBody>
          <a:bodyPr/>
          <a:lstStyle/>
          <a:p>
            <a:fld id="{69626AF0-0E1A-4438-B136-8EEA78269887}" type="slidenum">
              <a:rPr lang="de-DE" smtClean="0"/>
              <a:pPr/>
              <a:t>‹Nr.›</a:t>
            </a:fld>
            <a:endParaRPr lang="de-DE"/>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Inhaltsplatzhalt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Inhaltsplatzhalt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5" name="Datumsplatzhalter 4"/>
          <p:cNvSpPr>
            <a:spLocks noGrp="1"/>
          </p:cNvSpPr>
          <p:nvPr>
            <p:ph type="dt" sz="half" idx="10"/>
          </p:nvPr>
        </p:nvSpPr>
        <p:spPr/>
        <p:txBody>
          <a:bodyPr/>
          <a:lstStyle/>
          <a:p>
            <a:fld id="{F6C9FC4C-03CD-48CD-97E3-50890760E36D}" type="datetimeFigureOut">
              <a:rPr lang="de-DE" smtClean="0"/>
              <a:pPr/>
              <a:t>07.07.2008</a:t>
            </a:fld>
            <a:endParaRPr lang="de-DE"/>
          </a:p>
        </p:txBody>
      </p:sp>
      <p:sp>
        <p:nvSpPr>
          <p:cNvPr id="6" name="Fußzeilenplatzhalter 5"/>
          <p:cNvSpPr>
            <a:spLocks noGrp="1"/>
          </p:cNvSpPr>
          <p:nvPr>
            <p:ph type="ftr" sz="quarter" idx="11"/>
          </p:nvPr>
        </p:nvSpPr>
        <p:spPr/>
        <p:txBody>
          <a:bodyPr/>
          <a:lstStyle/>
          <a:p>
            <a:endParaRPr lang="de-DE"/>
          </a:p>
        </p:txBody>
      </p:sp>
      <p:sp>
        <p:nvSpPr>
          <p:cNvPr id="7" name="Foliennummernplatzhalter 6"/>
          <p:cNvSpPr>
            <a:spLocks noGrp="1"/>
          </p:cNvSpPr>
          <p:nvPr>
            <p:ph type="sldNum" sz="quarter" idx="12"/>
          </p:nvPr>
        </p:nvSpPr>
        <p:spPr/>
        <p:txBody>
          <a:bodyPr/>
          <a:lstStyle/>
          <a:p>
            <a:fld id="{69626AF0-0E1A-4438-B136-8EEA78269887}" type="slidenum">
              <a:rPr lang="de-DE" smtClean="0"/>
              <a:pPr/>
              <a:t>‹Nr.›</a:t>
            </a:fld>
            <a:endParaRPr lang="de-DE"/>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defRPr/>
            </a:lvl1pPr>
          </a:lstStyle>
          <a:p>
            <a:r>
              <a:rPr lang="de-DE" smtClean="0"/>
              <a:t>Titelmasterformat durch Klicken bearbeiten</a:t>
            </a:r>
            <a:endParaRPr lang="de-DE"/>
          </a:p>
        </p:txBody>
      </p:sp>
      <p:sp>
        <p:nvSpPr>
          <p:cNvPr id="3" name="Textplatzhalt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smtClean="0"/>
              <a:t>Textmasterformate durch Klicken bearbeiten</a:t>
            </a:r>
          </a:p>
        </p:txBody>
      </p:sp>
      <p:sp>
        <p:nvSpPr>
          <p:cNvPr id="4" name="Inhaltsplatzhalt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5" name="Textplatzhalt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smtClean="0"/>
              <a:t>Textmasterformate durch Klicken bearbeiten</a:t>
            </a:r>
          </a:p>
        </p:txBody>
      </p:sp>
      <p:sp>
        <p:nvSpPr>
          <p:cNvPr id="6" name="Inhaltsplatzhalt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7" name="Datumsplatzhalter 6"/>
          <p:cNvSpPr>
            <a:spLocks noGrp="1"/>
          </p:cNvSpPr>
          <p:nvPr>
            <p:ph type="dt" sz="half" idx="10"/>
          </p:nvPr>
        </p:nvSpPr>
        <p:spPr/>
        <p:txBody>
          <a:bodyPr/>
          <a:lstStyle/>
          <a:p>
            <a:fld id="{F6C9FC4C-03CD-48CD-97E3-50890760E36D}" type="datetimeFigureOut">
              <a:rPr lang="de-DE" smtClean="0"/>
              <a:pPr/>
              <a:t>07.07.2008</a:t>
            </a:fld>
            <a:endParaRPr lang="de-DE"/>
          </a:p>
        </p:txBody>
      </p:sp>
      <p:sp>
        <p:nvSpPr>
          <p:cNvPr id="8" name="Fußzeilenplatzhalter 7"/>
          <p:cNvSpPr>
            <a:spLocks noGrp="1"/>
          </p:cNvSpPr>
          <p:nvPr>
            <p:ph type="ftr" sz="quarter" idx="11"/>
          </p:nvPr>
        </p:nvSpPr>
        <p:spPr/>
        <p:txBody>
          <a:bodyPr/>
          <a:lstStyle/>
          <a:p>
            <a:endParaRPr lang="de-DE"/>
          </a:p>
        </p:txBody>
      </p:sp>
      <p:sp>
        <p:nvSpPr>
          <p:cNvPr id="9" name="Foliennummernplatzhalter 8"/>
          <p:cNvSpPr>
            <a:spLocks noGrp="1"/>
          </p:cNvSpPr>
          <p:nvPr>
            <p:ph type="sldNum" sz="quarter" idx="12"/>
          </p:nvPr>
        </p:nvSpPr>
        <p:spPr/>
        <p:txBody>
          <a:bodyPr/>
          <a:lstStyle/>
          <a:p>
            <a:fld id="{69626AF0-0E1A-4438-B136-8EEA78269887}" type="slidenum">
              <a:rPr lang="de-DE" smtClean="0"/>
              <a:pPr/>
              <a:t>‹Nr.›</a:t>
            </a:fld>
            <a:endParaRPr lang="de-DE"/>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Datumsplatzhalter 2"/>
          <p:cNvSpPr>
            <a:spLocks noGrp="1"/>
          </p:cNvSpPr>
          <p:nvPr>
            <p:ph type="dt" sz="half" idx="10"/>
          </p:nvPr>
        </p:nvSpPr>
        <p:spPr/>
        <p:txBody>
          <a:bodyPr/>
          <a:lstStyle/>
          <a:p>
            <a:fld id="{F6C9FC4C-03CD-48CD-97E3-50890760E36D}" type="datetimeFigureOut">
              <a:rPr lang="de-DE" smtClean="0"/>
              <a:pPr/>
              <a:t>07.07.2008</a:t>
            </a:fld>
            <a:endParaRPr lang="de-DE"/>
          </a:p>
        </p:txBody>
      </p:sp>
      <p:sp>
        <p:nvSpPr>
          <p:cNvPr id="4" name="Fußzeilenplatzhalter 3"/>
          <p:cNvSpPr>
            <a:spLocks noGrp="1"/>
          </p:cNvSpPr>
          <p:nvPr>
            <p:ph type="ftr" sz="quarter" idx="11"/>
          </p:nvPr>
        </p:nvSpPr>
        <p:spPr/>
        <p:txBody>
          <a:bodyPr/>
          <a:lstStyle/>
          <a:p>
            <a:endParaRPr lang="de-DE"/>
          </a:p>
        </p:txBody>
      </p:sp>
      <p:sp>
        <p:nvSpPr>
          <p:cNvPr id="5" name="Foliennummernplatzhalter 4"/>
          <p:cNvSpPr>
            <a:spLocks noGrp="1"/>
          </p:cNvSpPr>
          <p:nvPr>
            <p:ph type="sldNum" sz="quarter" idx="12"/>
          </p:nvPr>
        </p:nvSpPr>
        <p:spPr/>
        <p:txBody>
          <a:bodyPr/>
          <a:lstStyle/>
          <a:p>
            <a:fld id="{69626AF0-0E1A-4438-B136-8EEA78269887}" type="slidenum">
              <a:rPr lang="de-DE" smtClean="0"/>
              <a:pPr/>
              <a:t>‹Nr.›</a:t>
            </a:fld>
            <a:endParaRPr lang="de-DE"/>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Datumsplatzhalter 1"/>
          <p:cNvSpPr>
            <a:spLocks noGrp="1"/>
          </p:cNvSpPr>
          <p:nvPr>
            <p:ph type="dt" sz="half" idx="10"/>
          </p:nvPr>
        </p:nvSpPr>
        <p:spPr/>
        <p:txBody>
          <a:bodyPr/>
          <a:lstStyle/>
          <a:p>
            <a:fld id="{F6C9FC4C-03CD-48CD-97E3-50890760E36D}" type="datetimeFigureOut">
              <a:rPr lang="de-DE" smtClean="0"/>
              <a:pPr/>
              <a:t>07.07.2008</a:t>
            </a:fld>
            <a:endParaRPr lang="de-DE"/>
          </a:p>
        </p:txBody>
      </p:sp>
      <p:sp>
        <p:nvSpPr>
          <p:cNvPr id="3" name="Fußzeilenplatzhalter 2"/>
          <p:cNvSpPr>
            <a:spLocks noGrp="1"/>
          </p:cNvSpPr>
          <p:nvPr>
            <p:ph type="ftr" sz="quarter" idx="11"/>
          </p:nvPr>
        </p:nvSpPr>
        <p:spPr/>
        <p:txBody>
          <a:bodyPr/>
          <a:lstStyle/>
          <a:p>
            <a:endParaRPr lang="de-DE"/>
          </a:p>
        </p:txBody>
      </p:sp>
      <p:sp>
        <p:nvSpPr>
          <p:cNvPr id="4" name="Foliennummernplatzhalter 3"/>
          <p:cNvSpPr>
            <a:spLocks noGrp="1"/>
          </p:cNvSpPr>
          <p:nvPr>
            <p:ph type="sldNum" sz="quarter" idx="12"/>
          </p:nvPr>
        </p:nvSpPr>
        <p:spPr/>
        <p:txBody>
          <a:bodyPr/>
          <a:lstStyle/>
          <a:p>
            <a:fld id="{69626AF0-0E1A-4438-B136-8EEA78269887}" type="slidenum">
              <a:rPr lang="de-DE" smtClean="0"/>
              <a:pPr/>
              <a:t>‹Nr.›</a:t>
            </a:fld>
            <a:endParaRPr lang="de-DE"/>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457200" y="273050"/>
            <a:ext cx="3008313" cy="1162050"/>
          </a:xfrm>
        </p:spPr>
        <p:txBody>
          <a:bodyPr anchor="b"/>
          <a:lstStyle>
            <a:lvl1pPr algn="l">
              <a:defRPr sz="2000" b="1"/>
            </a:lvl1pPr>
          </a:lstStyle>
          <a:p>
            <a:r>
              <a:rPr lang="de-DE" smtClean="0"/>
              <a:t>Titelmasterformat durch Klicken bearbeiten</a:t>
            </a:r>
            <a:endParaRPr lang="de-DE"/>
          </a:p>
        </p:txBody>
      </p:sp>
      <p:sp>
        <p:nvSpPr>
          <p:cNvPr id="3" name="Inhaltsplatzhalt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Textplatzhalt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smtClean="0"/>
              <a:t>Textmasterformate durch Klicken bearbeiten</a:t>
            </a:r>
          </a:p>
        </p:txBody>
      </p:sp>
      <p:sp>
        <p:nvSpPr>
          <p:cNvPr id="5" name="Datumsplatzhalter 4"/>
          <p:cNvSpPr>
            <a:spLocks noGrp="1"/>
          </p:cNvSpPr>
          <p:nvPr>
            <p:ph type="dt" sz="half" idx="10"/>
          </p:nvPr>
        </p:nvSpPr>
        <p:spPr/>
        <p:txBody>
          <a:bodyPr/>
          <a:lstStyle/>
          <a:p>
            <a:fld id="{F6C9FC4C-03CD-48CD-97E3-50890760E36D}" type="datetimeFigureOut">
              <a:rPr lang="de-DE" smtClean="0"/>
              <a:pPr/>
              <a:t>07.07.2008</a:t>
            </a:fld>
            <a:endParaRPr lang="de-DE"/>
          </a:p>
        </p:txBody>
      </p:sp>
      <p:sp>
        <p:nvSpPr>
          <p:cNvPr id="6" name="Fußzeilenplatzhalter 5"/>
          <p:cNvSpPr>
            <a:spLocks noGrp="1"/>
          </p:cNvSpPr>
          <p:nvPr>
            <p:ph type="ftr" sz="quarter" idx="11"/>
          </p:nvPr>
        </p:nvSpPr>
        <p:spPr/>
        <p:txBody>
          <a:bodyPr/>
          <a:lstStyle/>
          <a:p>
            <a:endParaRPr lang="de-DE"/>
          </a:p>
        </p:txBody>
      </p:sp>
      <p:sp>
        <p:nvSpPr>
          <p:cNvPr id="7" name="Foliennummernplatzhalter 6"/>
          <p:cNvSpPr>
            <a:spLocks noGrp="1"/>
          </p:cNvSpPr>
          <p:nvPr>
            <p:ph type="sldNum" sz="quarter" idx="12"/>
          </p:nvPr>
        </p:nvSpPr>
        <p:spPr/>
        <p:txBody>
          <a:bodyPr/>
          <a:lstStyle/>
          <a:p>
            <a:fld id="{69626AF0-0E1A-4438-B136-8EEA78269887}" type="slidenum">
              <a:rPr lang="de-DE" smtClean="0"/>
              <a:pPr/>
              <a:t>‹Nr.›</a:t>
            </a:fld>
            <a:endParaRPr lang="de-DE"/>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1792288" y="4800600"/>
            <a:ext cx="5486400" cy="566738"/>
          </a:xfrm>
        </p:spPr>
        <p:txBody>
          <a:bodyPr anchor="b"/>
          <a:lstStyle>
            <a:lvl1pPr algn="l">
              <a:defRPr sz="2000" b="1"/>
            </a:lvl1pPr>
          </a:lstStyle>
          <a:p>
            <a:r>
              <a:rPr lang="de-DE" smtClean="0"/>
              <a:t>Titelmasterformat durch Klicken bearbeiten</a:t>
            </a:r>
            <a:endParaRPr lang="de-DE"/>
          </a:p>
        </p:txBody>
      </p:sp>
      <p:sp>
        <p:nvSpPr>
          <p:cNvPr id="3" name="Bildplatzhalt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de-DE"/>
          </a:p>
        </p:txBody>
      </p:sp>
      <p:sp>
        <p:nvSpPr>
          <p:cNvPr id="4" name="Textplatzhalt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smtClean="0"/>
              <a:t>Textmasterformate durch Klicken bearbeiten</a:t>
            </a:r>
          </a:p>
        </p:txBody>
      </p:sp>
      <p:sp>
        <p:nvSpPr>
          <p:cNvPr id="5" name="Datumsplatzhalter 4"/>
          <p:cNvSpPr>
            <a:spLocks noGrp="1"/>
          </p:cNvSpPr>
          <p:nvPr>
            <p:ph type="dt" sz="half" idx="10"/>
          </p:nvPr>
        </p:nvSpPr>
        <p:spPr/>
        <p:txBody>
          <a:bodyPr/>
          <a:lstStyle/>
          <a:p>
            <a:fld id="{F6C9FC4C-03CD-48CD-97E3-50890760E36D}" type="datetimeFigureOut">
              <a:rPr lang="de-DE" smtClean="0"/>
              <a:pPr/>
              <a:t>07.07.2008</a:t>
            </a:fld>
            <a:endParaRPr lang="de-DE"/>
          </a:p>
        </p:txBody>
      </p:sp>
      <p:sp>
        <p:nvSpPr>
          <p:cNvPr id="6" name="Fußzeilenplatzhalter 5"/>
          <p:cNvSpPr>
            <a:spLocks noGrp="1"/>
          </p:cNvSpPr>
          <p:nvPr>
            <p:ph type="ftr" sz="quarter" idx="11"/>
          </p:nvPr>
        </p:nvSpPr>
        <p:spPr/>
        <p:txBody>
          <a:bodyPr/>
          <a:lstStyle/>
          <a:p>
            <a:endParaRPr lang="de-DE"/>
          </a:p>
        </p:txBody>
      </p:sp>
      <p:sp>
        <p:nvSpPr>
          <p:cNvPr id="7" name="Foliennummernplatzhalter 6"/>
          <p:cNvSpPr>
            <a:spLocks noGrp="1"/>
          </p:cNvSpPr>
          <p:nvPr>
            <p:ph type="sldNum" sz="quarter" idx="12"/>
          </p:nvPr>
        </p:nvSpPr>
        <p:spPr/>
        <p:txBody>
          <a:bodyPr/>
          <a:lstStyle/>
          <a:p>
            <a:fld id="{69626AF0-0E1A-4438-B136-8EEA78269887}" type="slidenum">
              <a:rPr lang="de-DE" smtClean="0"/>
              <a:pPr/>
              <a:t>‹Nr.›</a:t>
            </a:fld>
            <a:endParaRPr lang="de-DE"/>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cstate="print">
            <a:alphaModFix amt="39000"/>
            <a:duotone>
              <a:schemeClr val="accent1">
                <a:shade val="45000"/>
                <a:satMod val="135000"/>
              </a:schemeClr>
              <a:prstClr val="white"/>
            </a:duotone>
            <a:lum/>
          </a:blip>
          <a:srcRect/>
          <a:stretch>
            <a:fillRect/>
          </a:stretch>
        </a:blipFill>
        <a:effectLst/>
      </p:bgPr>
    </p:bg>
    <p:spTree>
      <p:nvGrpSpPr>
        <p:cNvPr id="1" name=""/>
        <p:cNvGrpSpPr/>
        <p:nvPr/>
      </p:nvGrpSpPr>
      <p:grpSpPr>
        <a:xfrm>
          <a:off x="0" y="0"/>
          <a:ext cx="0" cy="0"/>
          <a:chOff x="0" y="0"/>
          <a:chExt cx="0" cy="0"/>
        </a:xfrm>
      </p:grpSpPr>
      <p:sp>
        <p:nvSpPr>
          <p:cNvPr id="2" name="Titelplatzhalt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de-DE" smtClean="0"/>
              <a:t>Titelmasterformat durch Klicken bearbeiten</a:t>
            </a:r>
            <a:endParaRPr lang="de-DE"/>
          </a:p>
        </p:txBody>
      </p:sp>
      <p:sp>
        <p:nvSpPr>
          <p:cNvPr id="3" name="Textplatzhalt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Datumsplatzhalt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6C9FC4C-03CD-48CD-97E3-50890760E36D}" type="datetimeFigureOut">
              <a:rPr lang="de-DE" smtClean="0"/>
              <a:pPr/>
              <a:t>07.07.2008</a:t>
            </a:fld>
            <a:endParaRPr lang="de-DE"/>
          </a:p>
        </p:txBody>
      </p:sp>
      <p:sp>
        <p:nvSpPr>
          <p:cNvPr id="5" name="Fußzeilenplatzhalt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de-DE"/>
          </a:p>
        </p:txBody>
      </p:sp>
      <p:sp>
        <p:nvSpPr>
          <p:cNvPr id="6" name="Foliennummernplatzhalt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9626AF0-0E1A-4438-B136-8EEA78269887}" type="slidenum">
              <a:rPr lang="de-DE" smtClean="0"/>
              <a:pPr/>
              <a:t>‹Nr.›</a:t>
            </a:fld>
            <a:endParaRPr lang="de-DE"/>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5.tiff"/><Relationship Id="rId2" Type="http://schemas.openxmlformats.org/officeDocument/2006/relationships/notesSlide" Target="../notesSlides/notesSlide11.xml"/><Relationship Id="rId1" Type="http://schemas.openxmlformats.org/officeDocument/2006/relationships/slideLayout" Target="../slideLayouts/slideLayout2.xml"/><Relationship Id="rId5" Type="http://schemas.openxmlformats.org/officeDocument/2006/relationships/image" Target="../media/image17.tiff"/><Relationship Id="rId4" Type="http://schemas.openxmlformats.org/officeDocument/2006/relationships/image" Target="../media/image16.tiff"/></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8" Type="http://schemas.openxmlformats.org/officeDocument/2006/relationships/image" Target="../media/image19.png"/><Relationship Id="rId3" Type="http://schemas.openxmlformats.org/officeDocument/2006/relationships/diagramData" Target="../diagrams/data1.xml"/><Relationship Id="rId7" Type="http://schemas.openxmlformats.org/officeDocument/2006/relationships/image" Target="../media/image18.png"/><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10" Type="http://schemas.openxmlformats.org/officeDocument/2006/relationships/image" Target="../media/image21.png"/><Relationship Id="rId4" Type="http://schemas.openxmlformats.org/officeDocument/2006/relationships/diagramLayout" Target="../diagrams/layout1.xml"/><Relationship Id="rId9" Type="http://schemas.openxmlformats.org/officeDocument/2006/relationships/image" Target="../media/image20.png"/></Relationships>
</file>

<file path=ppt/slides/_rels/slide15.xml.rels><?xml version="1.0" encoding="UTF-8" standalone="yes"?>
<Relationships xmlns="http://schemas.openxmlformats.org/package/2006/relationships"><Relationship Id="rId3" Type="http://schemas.openxmlformats.org/officeDocument/2006/relationships/diagramData" Target="../diagrams/data2.xml"/><Relationship Id="rId7" Type="http://schemas.openxmlformats.org/officeDocument/2006/relationships/image" Target="../media/image22.png"/><Relationship Id="rId2" Type="http://schemas.openxmlformats.org/officeDocument/2006/relationships/notesSlide" Target="../notesSlides/notesSlide15.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3.gif"/><Relationship Id="rId2" Type="http://schemas.openxmlformats.org/officeDocument/2006/relationships/notesSlide" Target="../notesSlides/notesSlide17.xml"/><Relationship Id="rId1" Type="http://schemas.openxmlformats.org/officeDocument/2006/relationships/slideLayout" Target="../slideLayouts/slideLayout2.xml"/><Relationship Id="rId5" Type="http://schemas.openxmlformats.org/officeDocument/2006/relationships/image" Target="../media/image24.gif"/><Relationship Id="rId4" Type="http://schemas.openxmlformats.org/officeDocument/2006/relationships/image" Target="../media/image7.gif"/></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6.jpeg"/><Relationship Id="rId5" Type="http://schemas.openxmlformats.org/officeDocument/2006/relationships/image" Target="../media/image5.jpeg"/><Relationship Id="rId4" Type="http://schemas.openxmlformats.org/officeDocument/2006/relationships/image" Target="../media/image4.jpeg"/></Relationships>
</file>

<file path=ppt/slides/_rels/slide8.xml.rels><?xml version="1.0" encoding="UTF-8" standalone="yes"?>
<Relationships xmlns="http://schemas.openxmlformats.org/package/2006/relationships"><Relationship Id="rId8" Type="http://schemas.openxmlformats.org/officeDocument/2006/relationships/image" Target="../media/image12.jpeg"/><Relationship Id="rId3" Type="http://schemas.openxmlformats.org/officeDocument/2006/relationships/image" Target="../media/image7.gif"/><Relationship Id="rId7" Type="http://schemas.openxmlformats.org/officeDocument/2006/relationships/image" Target="../media/image11.jpe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10.jpeg"/><Relationship Id="rId5" Type="http://schemas.openxmlformats.org/officeDocument/2006/relationships/image" Target="../media/image9.jpeg"/><Relationship Id="rId4" Type="http://schemas.openxmlformats.org/officeDocument/2006/relationships/image" Target="../media/image8.jpeg"/><Relationship Id="rId9" Type="http://schemas.openxmlformats.org/officeDocument/2006/relationships/image" Target="../media/image13.jpeg"/></Relationships>
</file>

<file path=ppt/slides/_rels/slide9.xml.rels><?xml version="1.0" encoding="UTF-8" standalone="yes"?>
<Relationships xmlns="http://schemas.openxmlformats.org/package/2006/relationships"><Relationship Id="rId8" Type="http://schemas.openxmlformats.org/officeDocument/2006/relationships/image" Target="../media/image12.jpeg"/><Relationship Id="rId3" Type="http://schemas.openxmlformats.org/officeDocument/2006/relationships/image" Target="../media/image7.gif"/><Relationship Id="rId7" Type="http://schemas.openxmlformats.org/officeDocument/2006/relationships/image" Target="../media/image11.jpeg"/><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image" Target="../media/image10.jpeg"/><Relationship Id="rId5" Type="http://schemas.openxmlformats.org/officeDocument/2006/relationships/image" Target="../media/image9.jpeg"/><Relationship Id="rId4" Type="http://schemas.openxmlformats.org/officeDocument/2006/relationships/image" Target="../media/image8.jpeg"/><Relationship Id="rId9" Type="http://schemas.openxmlformats.org/officeDocument/2006/relationships/image" Target="../media/image14.gif"/></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alphaModFix amt="39000"/>
          </a:blip>
          <a:srcRect/>
          <a:stretch>
            <a:fillRect/>
          </a:stretch>
        </a:blipFill>
        <a:effectLst/>
      </p:bgPr>
    </p:bg>
    <p:spTree>
      <p:nvGrpSpPr>
        <p:cNvPr id="1" name=""/>
        <p:cNvGrpSpPr/>
        <p:nvPr/>
      </p:nvGrpSpPr>
      <p:grpSpPr>
        <a:xfrm>
          <a:off x="0" y="0"/>
          <a:ext cx="0" cy="0"/>
          <a:chOff x="0" y="0"/>
          <a:chExt cx="0" cy="0"/>
        </a:xfrm>
      </p:grpSpPr>
      <p:sp>
        <p:nvSpPr>
          <p:cNvPr id="2" name="Titel 1"/>
          <p:cNvSpPr>
            <a:spLocks noGrp="1"/>
          </p:cNvSpPr>
          <p:nvPr>
            <p:ph type="ctrTitle"/>
          </p:nvPr>
        </p:nvSpPr>
        <p:spPr/>
        <p:txBody>
          <a:bodyPr>
            <a:normAutofit fontScale="90000"/>
          </a:bodyPr>
          <a:lstStyle/>
          <a:p>
            <a:r>
              <a:rPr lang="de-DE" dirty="0" smtClean="0"/>
              <a:t>Projekt: </a:t>
            </a:r>
            <a:br>
              <a:rPr lang="de-DE" dirty="0" smtClean="0"/>
            </a:br>
            <a:r>
              <a:rPr lang="de-DE" dirty="0" smtClean="0"/>
              <a:t>Bau eines </a:t>
            </a:r>
            <a:r>
              <a:rPr lang="de-DE" dirty="0" err="1" smtClean="0"/>
              <a:t>Outdoor</a:t>
            </a:r>
            <a:r>
              <a:rPr lang="de-DE" dirty="0" smtClean="0"/>
              <a:t> / </a:t>
            </a:r>
            <a:r>
              <a:rPr lang="de-DE" dirty="0" err="1" smtClean="0"/>
              <a:t>Offroad</a:t>
            </a:r>
            <a:r>
              <a:rPr lang="de-DE" dirty="0" smtClean="0"/>
              <a:t> – Fahrzeugs mit GPS</a:t>
            </a:r>
            <a:r>
              <a:rPr lang="de-DE" dirty="0" smtClean="0">
                <a:latin typeface="Eras Bold ITC" pitchFamily="34" charset="0"/>
              </a:rPr>
              <a:t/>
            </a:r>
            <a:br>
              <a:rPr lang="de-DE" dirty="0" smtClean="0">
                <a:latin typeface="Eras Bold ITC" pitchFamily="34" charset="0"/>
              </a:rPr>
            </a:br>
            <a:endParaRPr lang="de-DE" dirty="0">
              <a:latin typeface="Eras Bold ITC" pitchFamily="34" charset="0"/>
            </a:endParaRPr>
          </a:p>
        </p:txBody>
      </p:sp>
      <p:sp>
        <p:nvSpPr>
          <p:cNvPr id="3" name="Untertitel 2"/>
          <p:cNvSpPr>
            <a:spLocks noGrp="1"/>
          </p:cNvSpPr>
          <p:nvPr>
            <p:ph type="subTitle" idx="1"/>
          </p:nvPr>
        </p:nvSpPr>
        <p:spPr/>
        <p:txBody>
          <a:bodyPr>
            <a:normAutofit/>
          </a:bodyPr>
          <a:lstStyle/>
          <a:p>
            <a:r>
              <a:rPr lang="de-DE" sz="1500" dirty="0" smtClean="0">
                <a:solidFill>
                  <a:schemeClr val="tx1"/>
                </a:solidFill>
                <a:latin typeface="Arial" pitchFamily="34" charset="0"/>
                <a:cs typeface="Arial" pitchFamily="34" charset="0"/>
              </a:rPr>
              <a:t>Bearbeitet durch: Sandra Jovic, Roland </a:t>
            </a:r>
            <a:r>
              <a:rPr lang="de-DE" sz="1500" dirty="0" err="1" smtClean="0">
                <a:solidFill>
                  <a:schemeClr val="tx1"/>
                </a:solidFill>
                <a:latin typeface="Arial" pitchFamily="34" charset="0"/>
                <a:cs typeface="Arial" pitchFamily="34" charset="0"/>
              </a:rPr>
              <a:t>Hüber</a:t>
            </a:r>
            <a:r>
              <a:rPr lang="de-DE" sz="1500" dirty="0" smtClean="0">
                <a:solidFill>
                  <a:schemeClr val="tx1"/>
                </a:solidFill>
                <a:latin typeface="Arial" pitchFamily="34" charset="0"/>
                <a:cs typeface="Arial" pitchFamily="34" charset="0"/>
              </a:rPr>
              <a:t> und Kevin Busch</a:t>
            </a:r>
            <a:endParaRPr lang="de-DE" sz="1500" dirty="0">
              <a:solidFill>
                <a:schemeClr val="tx1"/>
              </a:solidFill>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pPr algn="l"/>
            <a:r>
              <a:rPr lang="de-DE" b="1" dirty="0" smtClean="0"/>
              <a:t>Die Software:</a:t>
            </a:r>
            <a:endParaRPr lang="de-DE" b="1" dirty="0"/>
          </a:p>
        </p:txBody>
      </p:sp>
      <p:sp>
        <p:nvSpPr>
          <p:cNvPr id="3" name="Inhaltsplatzhalter 2"/>
          <p:cNvSpPr>
            <a:spLocks noGrp="1"/>
          </p:cNvSpPr>
          <p:nvPr>
            <p:ph idx="1"/>
          </p:nvPr>
        </p:nvSpPr>
        <p:spPr/>
        <p:txBody>
          <a:bodyPr/>
          <a:lstStyle/>
          <a:p>
            <a:r>
              <a:rPr lang="de-DE" dirty="0" smtClean="0"/>
              <a:t>Die Benutzeroberfläche</a:t>
            </a:r>
          </a:p>
          <a:p>
            <a:r>
              <a:rPr lang="de-DE" dirty="0" smtClean="0"/>
              <a:t>GPS-Datenverarbeitung</a:t>
            </a:r>
          </a:p>
          <a:p>
            <a:r>
              <a:rPr lang="de-DE" dirty="0" smtClean="0"/>
              <a:t>Steuerung des Fahrzeugs</a:t>
            </a: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pPr algn="l"/>
            <a:r>
              <a:rPr lang="de-DE" dirty="0" smtClean="0"/>
              <a:t>Die Benutzeroberfläche</a:t>
            </a:r>
            <a:endParaRPr lang="de-DE" dirty="0"/>
          </a:p>
        </p:txBody>
      </p:sp>
      <p:pic>
        <p:nvPicPr>
          <p:cNvPr id="8" name="Inhaltsplatzhalter 7" descr="setup.TIF"/>
          <p:cNvPicPr>
            <a:picLocks noGrp="1" noChangeAspect="1"/>
          </p:cNvPicPr>
          <p:nvPr>
            <p:ph idx="1"/>
          </p:nvPr>
        </p:nvPicPr>
        <p:blipFill>
          <a:blip r:embed="rId3"/>
          <a:stretch>
            <a:fillRect/>
          </a:stretch>
        </p:blipFill>
        <p:spPr>
          <a:xfrm>
            <a:off x="3857625" y="3291681"/>
            <a:ext cx="1428750" cy="1143000"/>
          </a:xfrm>
        </p:spPr>
      </p:pic>
      <p:pic>
        <p:nvPicPr>
          <p:cNvPr id="9" name="Grafik 8" descr="GUI.TIF"/>
          <p:cNvPicPr>
            <a:picLocks noChangeAspect="1"/>
          </p:cNvPicPr>
          <p:nvPr/>
        </p:nvPicPr>
        <p:blipFill>
          <a:blip r:embed="rId4"/>
          <a:stretch>
            <a:fillRect/>
          </a:stretch>
        </p:blipFill>
        <p:spPr>
          <a:xfrm>
            <a:off x="1857356" y="1571612"/>
            <a:ext cx="5417382" cy="4643470"/>
          </a:xfrm>
          <a:prstGeom prst="rect">
            <a:avLst/>
          </a:prstGeom>
        </p:spPr>
      </p:pic>
      <p:pic>
        <p:nvPicPr>
          <p:cNvPr id="10" name="Grafik 9" descr="zielsuche.TIF"/>
          <p:cNvPicPr>
            <a:picLocks noChangeAspect="1"/>
          </p:cNvPicPr>
          <p:nvPr/>
        </p:nvPicPr>
        <p:blipFill>
          <a:blip r:embed="rId5"/>
          <a:stretch>
            <a:fillRect/>
          </a:stretch>
        </p:blipFill>
        <p:spPr>
          <a:xfrm>
            <a:off x="2667000" y="2000250"/>
            <a:ext cx="3810000" cy="28575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xit" presetSubtype="4" fill="hold" nodeType="clickEffect">
                                  <p:stCondLst>
                                    <p:cond delay="0"/>
                                  </p:stCondLst>
                                  <p:childTnLst>
                                    <p:anim calcmode="lin" valueType="num">
                                      <p:cBhvr additive="base">
                                        <p:cTn id="6" dur="500"/>
                                        <p:tgtEl>
                                          <p:spTgt spid="8"/>
                                        </p:tgtEl>
                                        <p:attrNameLst>
                                          <p:attrName>ppt_x</p:attrName>
                                        </p:attrNameLst>
                                      </p:cBhvr>
                                      <p:tavLst>
                                        <p:tav tm="0">
                                          <p:val>
                                            <p:strVal val="ppt_x"/>
                                          </p:val>
                                        </p:tav>
                                        <p:tav tm="100000">
                                          <p:val>
                                            <p:strVal val="ppt_x"/>
                                          </p:val>
                                        </p:tav>
                                      </p:tavLst>
                                    </p:anim>
                                    <p:anim calcmode="lin" valueType="num">
                                      <p:cBhvr additive="base">
                                        <p:cTn id="7" dur="500"/>
                                        <p:tgtEl>
                                          <p:spTgt spid="8"/>
                                        </p:tgtEl>
                                        <p:attrNameLst>
                                          <p:attrName>ppt_y</p:attrName>
                                        </p:attrNameLst>
                                      </p:cBhvr>
                                      <p:tavLst>
                                        <p:tav tm="0">
                                          <p:val>
                                            <p:strVal val="ppt_y"/>
                                          </p:val>
                                        </p:tav>
                                        <p:tav tm="100000">
                                          <p:val>
                                            <p:strVal val="1+ppt_h/2"/>
                                          </p:val>
                                        </p:tav>
                                      </p:tavLst>
                                    </p:anim>
                                    <p:set>
                                      <p:cBhvr>
                                        <p:cTn id="8" dur="1" fill="hold">
                                          <p:stCondLst>
                                            <p:cond delay="499"/>
                                          </p:stCondLst>
                                        </p:cTn>
                                        <p:tgtEl>
                                          <p:spTgt spid="8"/>
                                        </p:tgtEl>
                                        <p:attrNameLst>
                                          <p:attrName>style.visibility</p:attrName>
                                        </p:attrNameLst>
                                      </p:cBhvr>
                                      <p:to>
                                        <p:strVal val="hidden"/>
                                      </p:to>
                                    </p:set>
                                  </p:childTnLst>
                                </p:cTn>
                              </p:par>
                              <p:par>
                                <p:cTn id="9" presetID="39" presetClass="entr" presetSubtype="0" accel="100000" fill="hold" nodeType="with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500" fill="hold"/>
                                        <p:tgtEl>
                                          <p:spTgt spid="9"/>
                                        </p:tgtEl>
                                        <p:attrNameLst>
                                          <p:attrName>ppt_h</p:attrName>
                                        </p:attrNameLst>
                                      </p:cBhvr>
                                      <p:tavLst>
                                        <p:tav tm="0">
                                          <p:val>
                                            <p:strVal val="#ppt_h/20"/>
                                          </p:val>
                                        </p:tav>
                                        <p:tav tm="50000">
                                          <p:val>
                                            <p:strVal val="#ppt_h/20"/>
                                          </p:val>
                                        </p:tav>
                                        <p:tav tm="100000">
                                          <p:val>
                                            <p:strVal val="#ppt_h"/>
                                          </p:val>
                                        </p:tav>
                                      </p:tavLst>
                                    </p:anim>
                                    <p:anim calcmode="lin" valueType="num">
                                      <p:cBhvr>
                                        <p:cTn id="12" dur="500" fill="hold"/>
                                        <p:tgtEl>
                                          <p:spTgt spid="9"/>
                                        </p:tgtEl>
                                        <p:attrNameLst>
                                          <p:attrName>ppt_w</p:attrName>
                                        </p:attrNameLst>
                                      </p:cBhvr>
                                      <p:tavLst>
                                        <p:tav tm="0">
                                          <p:val>
                                            <p:strVal val="#ppt_w+.3"/>
                                          </p:val>
                                        </p:tav>
                                        <p:tav tm="50000">
                                          <p:val>
                                            <p:strVal val="#ppt_w+.3"/>
                                          </p:val>
                                        </p:tav>
                                        <p:tav tm="100000">
                                          <p:val>
                                            <p:strVal val="#ppt_w"/>
                                          </p:val>
                                        </p:tav>
                                      </p:tavLst>
                                    </p:anim>
                                    <p:anim calcmode="lin" valueType="num">
                                      <p:cBhvr>
                                        <p:cTn id="13" dur="500" fill="hold"/>
                                        <p:tgtEl>
                                          <p:spTgt spid="9"/>
                                        </p:tgtEl>
                                        <p:attrNameLst>
                                          <p:attrName>ppt_x</p:attrName>
                                        </p:attrNameLst>
                                      </p:cBhvr>
                                      <p:tavLst>
                                        <p:tav tm="0">
                                          <p:val>
                                            <p:strVal val="#ppt_x-.3"/>
                                          </p:val>
                                        </p:tav>
                                        <p:tav tm="50000">
                                          <p:val>
                                            <p:strVal val="#ppt_x"/>
                                          </p:val>
                                        </p:tav>
                                        <p:tav tm="100000">
                                          <p:val>
                                            <p:strVal val="#ppt_x"/>
                                          </p:val>
                                        </p:tav>
                                      </p:tavLst>
                                    </p:anim>
                                    <p:anim calcmode="lin" valueType="num">
                                      <p:cBhvr>
                                        <p:cTn id="14" dur="500" fill="hold"/>
                                        <p:tgtEl>
                                          <p:spTgt spid="9"/>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39" presetClass="entr" presetSubtype="0" accel="100000" fill="hold" nodeType="clickEffect">
                                  <p:stCondLst>
                                    <p:cond delay="0"/>
                                  </p:stCondLst>
                                  <p:childTnLst>
                                    <p:set>
                                      <p:cBhvr>
                                        <p:cTn id="18" dur="1" fill="hold">
                                          <p:stCondLst>
                                            <p:cond delay="0"/>
                                          </p:stCondLst>
                                        </p:cTn>
                                        <p:tgtEl>
                                          <p:spTgt spid="10"/>
                                        </p:tgtEl>
                                        <p:attrNameLst>
                                          <p:attrName>style.visibility</p:attrName>
                                        </p:attrNameLst>
                                      </p:cBhvr>
                                      <p:to>
                                        <p:strVal val="visible"/>
                                      </p:to>
                                    </p:set>
                                    <p:anim calcmode="lin" valueType="num">
                                      <p:cBhvr>
                                        <p:cTn id="19" dur="500" fill="hold"/>
                                        <p:tgtEl>
                                          <p:spTgt spid="10"/>
                                        </p:tgtEl>
                                        <p:attrNameLst>
                                          <p:attrName>ppt_h</p:attrName>
                                        </p:attrNameLst>
                                      </p:cBhvr>
                                      <p:tavLst>
                                        <p:tav tm="0">
                                          <p:val>
                                            <p:strVal val="#ppt_h/20"/>
                                          </p:val>
                                        </p:tav>
                                        <p:tav tm="50000">
                                          <p:val>
                                            <p:strVal val="#ppt_h/20"/>
                                          </p:val>
                                        </p:tav>
                                        <p:tav tm="100000">
                                          <p:val>
                                            <p:strVal val="#ppt_h"/>
                                          </p:val>
                                        </p:tav>
                                      </p:tavLst>
                                    </p:anim>
                                    <p:anim calcmode="lin" valueType="num">
                                      <p:cBhvr>
                                        <p:cTn id="20" dur="500" fill="hold"/>
                                        <p:tgtEl>
                                          <p:spTgt spid="10"/>
                                        </p:tgtEl>
                                        <p:attrNameLst>
                                          <p:attrName>ppt_w</p:attrName>
                                        </p:attrNameLst>
                                      </p:cBhvr>
                                      <p:tavLst>
                                        <p:tav tm="0">
                                          <p:val>
                                            <p:strVal val="#ppt_w+.3"/>
                                          </p:val>
                                        </p:tav>
                                        <p:tav tm="50000">
                                          <p:val>
                                            <p:strVal val="#ppt_w+.3"/>
                                          </p:val>
                                        </p:tav>
                                        <p:tav tm="100000">
                                          <p:val>
                                            <p:strVal val="#ppt_w"/>
                                          </p:val>
                                        </p:tav>
                                      </p:tavLst>
                                    </p:anim>
                                    <p:anim calcmode="lin" valueType="num">
                                      <p:cBhvr>
                                        <p:cTn id="21" dur="500" fill="hold"/>
                                        <p:tgtEl>
                                          <p:spTgt spid="10"/>
                                        </p:tgtEl>
                                        <p:attrNameLst>
                                          <p:attrName>ppt_x</p:attrName>
                                        </p:attrNameLst>
                                      </p:cBhvr>
                                      <p:tavLst>
                                        <p:tav tm="0">
                                          <p:val>
                                            <p:strVal val="#ppt_x-.3"/>
                                          </p:val>
                                        </p:tav>
                                        <p:tav tm="50000">
                                          <p:val>
                                            <p:strVal val="#ppt_x"/>
                                          </p:val>
                                        </p:tav>
                                        <p:tav tm="100000">
                                          <p:val>
                                            <p:strVal val="#ppt_x"/>
                                          </p:val>
                                        </p:tav>
                                      </p:tavLst>
                                    </p:anim>
                                    <p:anim calcmode="lin" valueType="num">
                                      <p:cBhvr>
                                        <p:cTn id="22" dur="500" fill="hold"/>
                                        <p:tgtEl>
                                          <p:spTgt spid="10"/>
                                        </p:tgtEl>
                                        <p:attrNameLst>
                                          <p:attrName>ppt_y</p:attrName>
                                        </p:attrNameLst>
                                      </p:cBhvr>
                                      <p:tavLst>
                                        <p:tav tm="0">
                                          <p:val>
                                            <p:strVal val="#ppt_y"/>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xit" presetSubtype="4" fill="hold" nodeType="clickEffect">
                                  <p:stCondLst>
                                    <p:cond delay="0"/>
                                  </p:stCondLst>
                                  <p:childTnLst>
                                    <p:anim calcmode="lin" valueType="num">
                                      <p:cBhvr additive="base">
                                        <p:cTn id="26" dur="500"/>
                                        <p:tgtEl>
                                          <p:spTgt spid="10"/>
                                        </p:tgtEl>
                                        <p:attrNameLst>
                                          <p:attrName>ppt_x</p:attrName>
                                        </p:attrNameLst>
                                      </p:cBhvr>
                                      <p:tavLst>
                                        <p:tav tm="0">
                                          <p:val>
                                            <p:strVal val="ppt_x"/>
                                          </p:val>
                                        </p:tav>
                                        <p:tav tm="100000">
                                          <p:val>
                                            <p:strVal val="ppt_x"/>
                                          </p:val>
                                        </p:tav>
                                      </p:tavLst>
                                    </p:anim>
                                    <p:anim calcmode="lin" valueType="num">
                                      <p:cBhvr additive="base">
                                        <p:cTn id="27" dur="500"/>
                                        <p:tgtEl>
                                          <p:spTgt spid="10"/>
                                        </p:tgtEl>
                                        <p:attrNameLst>
                                          <p:attrName>ppt_y</p:attrName>
                                        </p:attrNameLst>
                                      </p:cBhvr>
                                      <p:tavLst>
                                        <p:tav tm="0">
                                          <p:val>
                                            <p:strVal val="ppt_y"/>
                                          </p:val>
                                        </p:tav>
                                        <p:tav tm="100000">
                                          <p:val>
                                            <p:strVal val="1+ppt_h/2"/>
                                          </p:val>
                                        </p:tav>
                                      </p:tavLst>
                                    </p:anim>
                                    <p:set>
                                      <p:cBhvr>
                                        <p:cTn id="28" dur="1" fill="hold">
                                          <p:stCondLst>
                                            <p:cond delay="499"/>
                                          </p:stCondLst>
                                        </p:cTn>
                                        <p:tgtEl>
                                          <p:spTgt spid="10"/>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pPr algn="l"/>
            <a:r>
              <a:rPr lang="de-DE" dirty="0" smtClean="0"/>
              <a:t>GPS-Datenverarbeitung</a:t>
            </a:r>
            <a:endParaRPr lang="de-DE" dirty="0"/>
          </a:p>
        </p:txBody>
      </p:sp>
      <p:sp>
        <p:nvSpPr>
          <p:cNvPr id="3" name="Inhaltsplatzhalter 2"/>
          <p:cNvSpPr>
            <a:spLocks noGrp="1"/>
          </p:cNvSpPr>
          <p:nvPr>
            <p:ph idx="1"/>
          </p:nvPr>
        </p:nvSpPr>
        <p:spPr/>
        <p:txBody>
          <a:bodyPr/>
          <a:lstStyle/>
          <a:p>
            <a:r>
              <a:rPr lang="de-DE" dirty="0" smtClean="0"/>
              <a:t>Aktuelle Position berechnen</a:t>
            </a:r>
          </a:p>
          <a:p>
            <a:r>
              <a:rPr lang="de-DE" dirty="0" smtClean="0"/>
              <a:t>Distanz zum Ziel berechnen</a:t>
            </a:r>
          </a:p>
          <a:p>
            <a:r>
              <a:rPr lang="de-DE" dirty="0" smtClean="0"/>
              <a:t>Richtung zum Ziel berechnen</a:t>
            </a: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pPr algn="l"/>
            <a:r>
              <a:rPr lang="de-DE" dirty="0" smtClean="0"/>
              <a:t>GPS-Datenverarbeitung</a:t>
            </a:r>
            <a:endParaRPr lang="de-DE" dirty="0"/>
          </a:p>
        </p:txBody>
      </p:sp>
      <p:sp>
        <p:nvSpPr>
          <p:cNvPr id="3" name="Inhaltsplatzhalter 2"/>
          <p:cNvSpPr>
            <a:spLocks noGrp="1"/>
          </p:cNvSpPr>
          <p:nvPr>
            <p:ph idx="1"/>
          </p:nvPr>
        </p:nvSpPr>
        <p:spPr/>
        <p:txBody>
          <a:bodyPr/>
          <a:lstStyle/>
          <a:p>
            <a:r>
              <a:rPr lang="de-DE" dirty="0" smtClean="0"/>
              <a:t>Aktuelle Position berechnen</a:t>
            </a:r>
          </a:p>
          <a:p>
            <a:pPr lvl="1">
              <a:buNone/>
            </a:pPr>
            <a:r>
              <a:rPr lang="de-DE" dirty="0" smtClean="0"/>
              <a:t>NMEA 0183 liefert alle nötigen Informationen</a:t>
            </a:r>
          </a:p>
          <a:p>
            <a:pPr lvl="1">
              <a:buNone/>
            </a:pPr>
            <a:endParaRPr lang="de-DE" dirty="0"/>
          </a:p>
        </p:txBody>
      </p:sp>
      <p:sp>
        <p:nvSpPr>
          <p:cNvPr id="4" name="Textfeld 3"/>
          <p:cNvSpPr txBox="1"/>
          <p:nvPr/>
        </p:nvSpPr>
        <p:spPr>
          <a:xfrm>
            <a:off x="500034" y="3000372"/>
            <a:ext cx="7927170" cy="1107996"/>
          </a:xfrm>
          <a:prstGeom prst="rect">
            <a:avLst/>
          </a:prstGeom>
          <a:noFill/>
        </p:spPr>
        <p:txBody>
          <a:bodyPr wrap="none" rtlCol="0">
            <a:spAutoFit/>
          </a:bodyPr>
          <a:lstStyle/>
          <a:p>
            <a:r>
              <a:rPr lang="pt-BR" sz="1600" dirty="0" smtClean="0">
                <a:latin typeface="Consolas" pitchFamily="49" charset="0"/>
              </a:rPr>
              <a:t>$GPGSV,3,3,12,31,19,042,44,02,03,316,23,07,03,178,20,27,00,183,*75</a:t>
            </a:r>
          </a:p>
          <a:p>
            <a:r>
              <a:rPr lang="pt-BR" sz="1600" dirty="0" smtClean="0">
                <a:latin typeface="Consolas" pitchFamily="49" charset="0"/>
              </a:rPr>
              <a:t>$GPRMC,062318.000,A,</a:t>
            </a:r>
            <a:r>
              <a:rPr lang="pt-BR" sz="1600" dirty="0" smtClean="0">
                <a:solidFill>
                  <a:srgbClr val="FF0000"/>
                </a:solidFill>
                <a:latin typeface="Consolas" pitchFamily="49" charset="0"/>
              </a:rPr>
              <a:t>4748.4801</a:t>
            </a:r>
            <a:r>
              <a:rPr lang="pt-BR" sz="1600" dirty="0" smtClean="0">
                <a:latin typeface="Consolas" pitchFamily="49" charset="0"/>
              </a:rPr>
              <a:t>,N,</a:t>
            </a:r>
            <a:r>
              <a:rPr lang="pt-BR" sz="1600" dirty="0" smtClean="0">
                <a:solidFill>
                  <a:srgbClr val="FF0000"/>
                </a:solidFill>
                <a:latin typeface="Consolas" pitchFamily="49" charset="0"/>
              </a:rPr>
              <a:t>01012.5071</a:t>
            </a:r>
            <a:r>
              <a:rPr lang="pt-BR" sz="1600" dirty="0" smtClean="0">
                <a:latin typeface="Consolas" pitchFamily="49" charset="0"/>
              </a:rPr>
              <a:t>,E,0.10,10.43,060708,,,A*5D</a:t>
            </a:r>
          </a:p>
          <a:p>
            <a:r>
              <a:rPr lang="pt-BR" sz="1600" dirty="0" smtClean="0">
                <a:latin typeface="Consolas" pitchFamily="49" charset="0"/>
              </a:rPr>
              <a:t>$GPVTG,10.43,T,,M,0.10,N,0.2,K,A*38</a:t>
            </a:r>
          </a:p>
          <a:p>
            <a:endParaRPr lang="de-DE" dirty="0"/>
          </a:p>
        </p:txBody>
      </p:sp>
      <p:sp>
        <p:nvSpPr>
          <p:cNvPr id="8" name="Legende mit Linie 1 (ohne Rahmen) 7"/>
          <p:cNvSpPr/>
          <p:nvPr/>
        </p:nvSpPr>
        <p:spPr>
          <a:xfrm>
            <a:off x="2500298" y="4643446"/>
            <a:ext cx="1285884" cy="357190"/>
          </a:xfrm>
          <a:prstGeom prst="callout1">
            <a:avLst>
              <a:gd name="adj1" fmla="val -16045"/>
              <a:gd name="adj2" fmla="val 50696"/>
              <a:gd name="adj3" fmla="val -304222"/>
              <a:gd name="adj4" fmla="val 71267"/>
            </a:avLst>
          </a:prstGeom>
          <a:noFill/>
          <a:ln cmpd="dbl">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dirty="0" smtClean="0">
                <a:solidFill>
                  <a:schemeClr val="tx1"/>
                </a:solidFill>
              </a:rPr>
              <a:t>Breitengrad</a:t>
            </a:r>
          </a:p>
          <a:p>
            <a:pPr algn="ctr"/>
            <a:r>
              <a:rPr lang="de-DE" dirty="0" smtClean="0">
                <a:solidFill>
                  <a:schemeClr val="tx1"/>
                </a:solidFill>
              </a:rPr>
              <a:t>47. 484801</a:t>
            </a:r>
            <a:endParaRPr lang="de-DE" dirty="0">
              <a:solidFill>
                <a:schemeClr val="tx1"/>
              </a:solidFill>
            </a:endParaRPr>
          </a:p>
        </p:txBody>
      </p:sp>
      <p:sp>
        <p:nvSpPr>
          <p:cNvPr id="9" name="Legende mit Linie 1 (ohne Rahmen) 8"/>
          <p:cNvSpPr/>
          <p:nvPr/>
        </p:nvSpPr>
        <p:spPr>
          <a:xfrm>
            <a:off x="4286248" y="4643446"/>
            <a:ext cx="1285884" cy="357190"/>
          </a:xfrm>
          <a:prstGeom prst="callout1">
            <a:avLst>
              <a:gd name="adj1" fmla="val -16045"/>
              <a:gd name="adj2" fmla="val 50696"/>
              <a:gd name="adj3" fmla="val -299251"/>
              <a:gd name="adj4" fmla="val 36747"/>
            </a:avLst>
          </a:prstGeom>
          <a:noFill/>
          <a:ln cmpd="dbl">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dirty="0" smtClean="0">
                <a:solidFill>
                  <a:schemeClr val="tx1"/>
                </a:solidFill>
              </a:rPr>
              <a:t>Längengrad</a:t>
            </a:r>
          </a:p>
          <a:p>
            <a:pPr algn="ctr"/>
            <a:r>
              <a:rPr lang="de-DE" dirty="0" smtClean="0">
                <a:solidFill>
                  <a:schemeClr val="tx1"/>
                </a:solidFill>
              </a:rPr>
              <a:t>10.125071</a:t>
            </a:r>
            <a:endParaRPr lang="de-DE" dirty="0">
              <a:solidFill>
                <a:schemeClr val="tx1"/>
              </a:solidFill>
            </a:endParaRP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pPr algn="l"/>
            <a:r>
              <a:rPr lang="de-DE" dirty="0" smtClean="0"/>
              <a:t>GPS-Datenverarbeitung</a:t>
            </a:r>
            <a:endParaRPr lang="de-DE" dirty="0"/>
          </a:p>
        </p:txBody>
      </p:sp>
      <p:sp>
        <p:nvSpPr>
          <p:cNvPr id="3" name="Inhaltsplatzhalter 2"/>
          <p:cNvSpPr>
            <a:spLocks noGrp="1"/>
          </p:cNvSpPr>
          <p:nvPr>
            <p:ph idx="1"/>
          </p:nvPr>
        </p:nvSpPr>
        <p:spPr/>
        <p:txBody>
          <a:bodyPr/>
          <a:lstStyle/>
          <a:p>
            <a:pPr>
              <a:buNone/>
            </a:pPr>
            <a:r>
              <a:rPr lang="de-DE" dirty="0" smtClean="0"/>
              <a:t>Distanz zum Ziel berechnen</a:t>
            </a:r>
          </a:p>
          <a:p>
            <a:pPr lvl="1"/>
            <a:r>
              <a:rPr lang="de-DE" dirty="0" smtClean="0"/>
              <a:t>Benötigte Informationen:</a:t>
            </a:r>
          </a:p>
          <a:p>
            <a:pPr lvl="2"/>
            <a:r>
              <a:rPr lang="de-DE" dirty="0" smtClean="0"/>
              <a:t>Startposition</a:t>
            </a:r>
          </a:p>
          <a:p>
            <a:pPr lvl="2"/>
            <a:r>
              <a:rPr lang="de-DE" dirty="0" smtClean="0"/>
              <a:t>Zielposition		</a:t>
            </a:r>
          </a:p>
          <a:p>
            <a:pPr>
              <a:buNone/>
            </a:pPr>
            <a:endParaRPr lang="de-DE" dirty="0" smtClean="0"/>
          </a:p>
          <a:p>
            <a:pPr>
              <a:buNone/>
            </a:pPr>
            <a:endParaRPr lang="de-DE" dirty="0" smtClean="0"/>
          </a:p>
          <a:p>
            <a:pPr lvl="2">
              <a:buNone/>
            </a:pPr>
            <a:endParaRPr lang="de-DE" dirty="0" smtClean="0"/>
          </a:p>
        </p:txBody>
      </p:sp>
      <p:graphicFrame>
        <p:nvGraphicFramePr>
          <p:cNvPr id="4" name="Diagramm 3"/>
          <p:cNvGraphicFramePr/>
          <p:nvPr/>
        </p:nvGraphicFramePr>
        <p:xfrm>
          <a:off x="3643306" y="2786058"/>
          <a:ext cx="4429156" cy="295277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026"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de-DE"/>
          </a:p>
        </p:txBody>
      </p:sp>
      <p:pic>
        <p:nvPicPr>
          <p:cNvPr id="1025" name="Picture 1"/>
          <p:cNvPicPr>
            <a:picLocks noChangeAspect="1" noChangeArrowheads="1"/>
          </p:cNvPicPr>
          <p:nvPr/>
        </p:nvPicPr>
        <p:blipFill>
          <a:blip r:embed="rId7">
            <a:clrChange>
              <a:clrFrom>
                <a:srgbClr val="FFFFFF"/>
              </a:clrFrom>
              <a:clrTo>
                <a:srgbClr val="FFFFFF">
                  <a:alpha val="0"/>
                </a:srgbClr>
              </a:clrTo>
            </a:clrChange>
          </a:blip>
          <a:srcRect/>
          <a:stretch>
            <a:fillRect/>
          </a:stretch>
        </p:blipFill>
        <p:spPr bwMode="auto">
          <a:xfrm>
            <a:off x="500034" y="5486416"/>
            <a:ext cx="1838325" cy="228600"/>
          </a:xfrm>
          <a:prstGeom prst="rect">
            <a:avLst/>
          </a:prstGeom>
          <a:noFill/>
        </p:spPr>
      </p:pic>
      <p:sp>
        <p:nvSpPr>
          <p:cNvPr id="1028" name="Rectangle 4"/>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de-DE"/>
          </a:p>
        </p:txBody>
      </p:sp>
      <p:pic>
        <p:nvPicPr>
          <p:cNvPr id="1027" name="Picture 3"/>
          <p:cNvPicPr>
            <a:picLocks noChangeAspect="1" noChangeArrowheads="1"/>
          </p:cNvPicPr>
          <p:nvPr/>
        </p:nvPicPr>
        <p:blipFill>
          <a:blip r:embed="rId8">
            <a:clrChange>
              <a:clrFrom>
                <a:srgbClr val="FFFFFF"/>
              </a:clrFrom>
              <a:clrTo>
                <a:srgbClr val="FFFFFF">
                  <a:alpha val="0"/>
                </a:srgbClr>
              </a:clrTo>
            </a:clrChange>
          </a:blip>
          <a:srcRect/>
          <a:stretch>
            <a:fillRect/>
          </a:stretch>
        </p:blipFill>
        <p:spPr bwMode="auto">
          <a:xfrm>
            <a:off x="500037" y="5857892"/>
            <a:ext cx="3382858" cy="182857"/>
          </a:xfrm>
          <a:prstGeom prst="rect">
            <a:avLst/>
          </a:prstGeom>
          <a:noFill/>
        </p:spPr>
      </p:pic>
      <p:sp>
        <p:nvSpPr>
          <p:cNvPr id="1030" name="Rectangle 6"/>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de-DE"/>
          </a:p>
        </p:txBody>
      </p:sp>
      <p:pic>
        <p:nvPicPr>
          <p:cNvPr id="1029" name="Picture 5"/>
          <p:cNvPicPr>
            <a:picLocks noChangeAspect="1" noChangeArrowheads="1"/>
          </p:cNvPicPr>
          <p:nvPr/>
        </p:nvPicPr>
        <p:blipFill>
          <a:blip r:embed="rId9">
            <a:clrChange>
              <a:clrFrom>
                <a:srgbClr val="FFFFFF"/>
              </a:clrFrom>
              <a:clrTo>
                <a:srgbClr val="FFFFFF">
                  <a:alpha val="0"/>
                </a:srgbClr>
              </a:clrTo>
            </a:clrChange>
          </a:blip>
          <a:srcRect/>
          <a:stretch>
            <a:fillRect/>
          </a:stretch>
        </p:blipFill>
        <p:spPr bwMode="auto">
          <a:xfrm>
            <a:off x="500037" y="6215082"/>
            <a:ext cx="2742858" cy="182857"/>
          </a:xfrm>
          <a:prstGeom prst="rect">
            <a:avLst/>
          </a:prstGeom>
          <a:noFill/>
        </p:spPr>
      </p:pic>
      <p:sp>
        <p:nvSpPr>
          <p:cNvPr id="1032" name="Rectangle 8"/>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de-DE"/>
          </a:p>
        </p:txBody>
      </p:sp>
      <p:pic>
        <p:nvPicPr>
          <p:cNvPr id="1031" name="Picture 7"/>
          <p:cNvPicPr>
            <a:picLocks noChangeAspect="1" noChangeArrowheads="1"/>
          </p:cNvPicPr>
          <p:nvPr/>
        </p:nvPicPr>
        <p:blipFill>
          <a:blip r:embed="rId10">
            <a:clrChange>
              <a:clrFrom>
                <a:srgbClr val="FFFFFF"/>
              </a:clrFrom>
              <a:clrTo>
                <a:srgbClr val="FFFFFF">
                  <a:alpha val="0"/>
                </a:srgbClr>
              </a:clrTo>
            </a:clrChange>
          </a:blip>
          <a:srcRect/>
          <a:stretch>
            <a:fillRect/>
          </a:stretch>
        </p:blipFill>
        <p:spPr bwMode="auto">
          <a:xfrm>
            <a:off x="500041" y="6515126"/>
            <a:ext cx="2514286" cy="274286"/>
          </a:xfrm>
          <a:prstGeom prst="rect">
            <a:avLst/>
          </a:prstGeom>
          <a:noFill/>
        </p:spPr>
      </p:pic>
      <p:sp>
        <p:nvSpPr>
          <p:cNvPr id="15" name="Textfeld 14"/>
          <p:cNvSpPr txBox="1"/>
          <p:nvPr/>
        </p:nvSpPr>
        <p:spPr>
          <a:xfrm>
            <a:off x="285720" y="5376462"/>
            <a:ext cx="287258" cy="338554"/>
          </a:xfrm>
          <a:prstGeom prst="rect">
            <a:avLst/>
          </a:prstGeom>
          <a:noFill/>
        </p:spPr>
        <p:txBody>
          <a:bodyPr wrap="none" rtlCol="0">
            <a:spAutoFit/>
          </a:bodyPr>
          <a:lstStyle/>
          <a:p>
            <a:r>
              <a:rPr lang="de-DE" sz="1600" dirty="0" smtClean="0"/>
              <a:t>*</a:t>
            </a:r>
            <a:endParaRPr lang="de-DE" sz="1600" dirty="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pPr algn="l"/>
            <a:r>
              <a:rPr lang="de-DE" dirty="0" smtClean="0"/>
              <a:t>GPS-Datenverarbeitung</a:t>
            </a:r>
            <a:endParaRPr lang="de-DE" dirty="0"/>
          </a:p>
        </p:txBody>
      </p:sp>
      <p:sp>
        <p:nvSpPr>
          <p:cNvPr id="3" name="Inhaltsplatzhalter 2"/>
          <p:cNvSpPr>
            <a:spLocks noGrp="1"/>
          </p:cNvSpPr>
          <p:nvPr>
            <p:ph idx="1"/>
          </p:nvPr>
        </p:nvSpPr>
        <p:spPr/>
        <p:txBody>
          <a:bodyPr/>
          <a:lstStyle/>
          <a:p>
            <a:pPr>
              <a:buNone/>
            </a:pPr>
            <a:r>
              <a:rPr lang="de-DE" dirty="0" smtClean="0"/>
              <a:t>Richtung zum Ziel berechnen</a:t>
            </a:r>
          </a:p>
          <a:p>
            <a:pPr lvl="1"/>
            <a:r>
              <a:rPr lang="de-DE" dirty="0" smtClean="0"/>
              <a:t>Benötigte Informationen:</a:t>
            </a:r>
          </a:p>
          <a:p>
            <a:pPr lvl="2"/>
            <a:r>
              <a:rPr lang="de-DE" dirty="0" smtClean="0"/>
              <a:t>Startposition</a:t>
            </a:r>
          </a:p>
          <a:p>
            <a:pPr lvl="2"/>
            <a:r>
              <a:rPr lang="de-DE" dirty="0" smtClean="0"/>
              <a:t>Zielposition</a:t>
            </a:r>
            <a:endParaRPr lang="de-DE" dirty="0"/>
          </a:p>
        </p:txBody>
      </p:sp>
      <p:graphicFrame>
        <p:nvGraphicFramePr>
          <p:cNvPr id="4" name="Diagramm 3"/>
          <p:cNvGraphicFramePr/>
          <p:nvPr/>
        </p:nvGraphicFramePr>
        <p:xfrm>
          <a:off x="3643306" y="2786058"/>
          <a:ext cx="4429156" cy="295277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0722"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de-DE"/>
          </a:p>
        </p:txBody>
      </p:sp>
      <p:pic>
        <p:nvPicPr>
          <p:cNvPr id="30721" name="Picture 1"/>
          <p:cNvPicPr>
            <a:picLocks noChangeAspect="1" noChangeArrowheads="1"/>
          </p:cNvPicPr>
          <p:nvPr/>
        </p:nvPicPr>
        <p:blipFill>
          <a:blip r:embed="rId7">
            <a:clrChange>
              <a:clrFrom>
                <a:srgbClr val="FFFFFF"/>
              </a:clrFrom>
              <a:clrTo>
                <a:srgbClr val="FFFFFF">
                  <a:alpha val="0"/>
                </a:srgbClr>
              </a:clrTo>
            </a:clrChange>
          </a:blip>
          <a:srcRect/>
          <a:stretch>
            <a:fillRect/>
          </a:stretch>
        </p:blipFill>
        <p:spPr bwMode="auto">
          <a:xfrm>
            <a:off x="357163" y="6143647"/>
            <a:ext cx="3154286" cy="297143"/>
          </a:xfrm>
          <a:prstGeom prst="rect">
            <a:avLst/>
          </a:prstGeom>
          <a:noFill/>
        </p:spPr>
      </p:pic>
      <p:sp>
        <p:nvSpPr>
          <p:cNvPr id="7" name="Textfeld 6"/>
          <p:cNvSpPr txBox="1"/>
          <p:nvPr/>
        </p:nvSpPr>
        <p:spPr>
          <a:xfrm>
            <a:off x="142844" y="6072206"/>
            <a:ext cx="287258" cy="338554"/>
          </a:xfrm>
          <a:prstGeom prst="rect">
            <a:avLst/>
          </a:prstGeom>
          <a:noFill/>
        </p:spPr>
        <p:txBody>
          <a:bodyPr wrap="none" rtlCol="0">
            <a:spAutoFit/>
          </a:bodyPr>
          <a:lstStyle/>
          <a:p>
            <a:r>
              <a:rPr lang="de-DE" sz="1600" dirty="0" smtClean="0"/>
              <a:t>*</a:t>
            </a:r>
            <a:endParaRPr lang="de-DE" sz="1600" dirty="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pPr algn="l"/>
            <a:r>
              <a:rPr lang="de-DE" dirty="0" smtClean="0"/>
              <a:t>Steuerung des Fahrzeugs</a:t>
            </a:r>
            <a:endParaRPr lang="de-DE" dirty="0"/>
          </a:p>
        </p:txBody>
      </p:sp>
      <p:sp>
        <p:nvSpPr>
          <p:cNvPr id="3" name="Inhaltsplatzhalter 2"/>
          <p:cNvSpPr>
            <a:spLocks noGrp="1"/>
          </p:cNvSpPr>
          <p:nvPr>
            <p:ph idx="1"/>
          </p:nvPr>
        </p:nvSpPr>
        <p:spPr/>
        <p:txBody>
          <a:bodyPr>
            <a:normAutofit fontScale="85000" lnSpcReduction="20000"/>
          </a:bodyPr>
          <a:lstStyle/>
          <a:p>
            <a:r>
              <a:rPr lang="de-DE" dirty="0" smtClean="0"/>
              <a:t>Verbindungsaufbau zur Platine</a:t>
            </a:r>
          </a:p>
          <a:p>
            <a:pPr lvl="1"/>
            <a:r>
              <a:rPr lang="de-DE" dirty="0" err="1" smtClean="0"/>
              <a:t>Com</a:t>
            </a:r>
            <a:r>
              <a:rPr lang="de-DE" dirty="0" smtClean="0"/>
              <a:t>-Schnittstelle auswählen</a:t>
            </a:r>
          </a:p>
          <a:p>
            <a:pPr lvl="1"/>
            <a:r>
              <a:rPr lang="de-DE" dirty="0" smtClean="0"/>
              <a:t>Baudrate, Anzahl der Daten- und Stoppbits, Parität, Flusskontrolle</a:t>
            </a:r>
          </a:p>
          <a:p>
            <a:pPr lvl="2"/>
            <a:endParaRPr lang="de-DE" dirty="0" smtClean="0"/>
          </a:p>
          <a:p>
            <a:endParaRPr lang="de-DE" dirty="0" smtClean="0"/>
          </a:p>
          <a:p>
            <a:r>
              <a:rPr lang="de-DE" dirty="0" smtClean="0"/>
              <a:t>Kommandoübergabe an die Platine durch Strings</a:t>
            </a:r>
          </a:p>
          <a:p>
            <a:pPr lvl="1"/>
            <a:r>
              <a:rPr lang="de-DE" dirty="0" smtClean="0"/>
              <a:t>Aufbau:</a:t>
            </a:r>
          </a:p>
          <a:p>
            <a:pPr lvl="1">
              <a:buNone/>
            </a:pPr>
            <a:r>
              <a:rPr lang="de-DE" dirty="0" smtClean="0"/>
              <a:t>	</a:t>
            </a:r>
            <a:r>
              <a:rPr lang="de-DE" dirty="0" smtClean="0">
                <a:solidFill>
                  <a:srgbClr val="FF0000"/>
                </a:solidFill>
              </a:rPr>
              <a:t> 		</a:t>
            </a:r>
            <a:endParaRPr lang="de-DE" dirty="0" smtClean="0"/>
          </a:p>
          <a:p>
            <a:pPr lvl="1">
              <a:buNone/>
            </a:pPr>
            <a:endParaRPr lang="de-DE" dirty="0" smtClean="0"/>
          </a:p>
          <a:p>
            <a:pPr lvl="1"/>
            <a:r>
              <a:rPr lang="de-DE" dirty="0" smtClean="0"/>
              <a:t>Rückgabe Kommando oder „ERROR“	      </a:t>
            </a:r>
          </a:p>
          <a:p>
            <a:pPr lvl="1">
              <a:buNone/>
            </a:pPr>
            <a:r>
              <a:rPr lang="de-DE" dirty="0" smtClean="0">
                <a:solidFill>
                  <a:srgbClr val="FF0000"/>
                </a:solidFill>
              </a:rPr>
              <a:t>       </a:t>
            </a:r>
          </a:p>
          <a:p>
            <a:pPr lvl="1">
              <a:buNone/>
            </a:pPr>
            <a:endParaRPr lang="de-DE" dirty="0">
              <a:solidFill>
                <a:srgbClr val="FF0000"/>
              </a:solidFill>
            </a:endParaRPr>
          </a:p>
        </p:txBody>
      </p:sp>
      <p:sp>
        <p:nvSpPr>
          <p:cNvPr id="4" name="Textfeld 3"/>
          <p:cNvSpPr txBox="1"/>
          <p:nvPr/>
        </p:nvSpPr>
        <p:spPr>
          <a:xfrm>
            <a:off x="2571736" y="4572008"/>
            <a:ext cx="3437223" cy="369332"/>
          </a:xfrm>
          <a:prstGeom prst="rect">
            <a:avLst/>
          </a:prstGeom>
          <a:noFill/>
        </p:spPr>
        <p:txBody>
          <a:bodyPr wrap="none" rtlCol="0">
            <a:spAutoFit/>
          </a:bodyPr>
          <a:lstStyle/>
          <a:p>
            <a:r>
              <a:rPr lang="de-DE" dirty="0" smtClean="0">
                <a:solidFill>
                  <a:srgbClr val="FF0000"/>
                </a:solidFill>
              </a:rPr>
              <a:t>Kommandoart      ID     [Parameter]</a:t>
            </a:r>
            <a:endParaRPr lang="de-DE" dirty="0"/>
          </a:p>
        </p:txBody>
      </p:sp>
      <p:sp>
        <p:nvSpPr>
          <p:cNvPr id="5" name="Textfeld 4"/>
          <p:cNvSpPr txBox="1"/>
          <p:nvPr/>
        </p:nvSpPr>
        <p:spPr>
          <a:xfrm>
            <a:off x="3143240" y="4572008"/>
            <a:ext cx="3180614" cy="646331"/>
          </a:xfrm>
          <a:prstGeom prst="rect">
            <a:avLst/>
          </a:prstGeom>
          <a:noFill/>
        </p:spPr>
        <p:txBody>
          <a:bodyPr wrap="none" rtlCol="0">
            <a:spAutoFit/>
          </a:bodyPr>
          <a:lstStyle/>
          <a:p>
            <a:r>
              <a:rPr lang="de-DE" dirty="0" smtClean="0">
                <a:solidFill>
                  <a:srgbClr val="FF0000"/>
                </a:solidFill>
              </a:rPr>
              <a:t>S                0                21</a:t>
            </a:r>
          </a:p>
          <a:p>
            <a:r>
              <a:rPr lang="de-DE" dirty="0" smtClean="0">
                <a:solidFill>
                  <a:srgbClr val="FF0000"/>
                </a:solidFill>
              </a:rPr>
              <a:t>Motor 0 auf Geschwindigkeit 21</a:t>
            </a:r>
            <a:endParaRPr lang="de-DE" dirty="0">
              <a:solidFill>
                <a:srgbClr val="FF0000"/>
              </a:solidFill>
            </a:endParaRPr>
          </a:p>
        </p:txBody>
      </p:sp>
      <p:sp>
        <p:nvSpPr>
          <p:cNvPr id="6" name="Textfeld 5"/>
          <p:cNvSpPr txBox="1"/>
          <p:nvPr/>
        </p:nvSpPr>
        <p:spPr>
          <a:xfrm>
            <a:off x="3214678" y="4572008"/>
            <a:ext cx="1903150" cy="646331"/>
          </a:xfrm>
          <a:prstGeom prst="rect">
            <a:avLst/>
          </a:prstGeom>
          <a:noFill/>
        </p:spPr>
        <p:txBody>
          <a:bodyPr wrap="none" rtlCol="0">
            <a:spAutoFit/>
          </a:bodyPr>
          <a:lstStyle/>
          <a:p>
            <a:r>
              <a:rPr lang="de-DE" dirty="0" smtClean="0">
                <a:solidFill>
                  <a:srgbClr val="FF0000"/>
                </a:solidFill>
              </a:rPr>
              <a:t>C               0</a:t>
            </a:r>
          </a:p>
          <a:p>
            <a:r>
              <a:rPr lang="de-DE" dirty="0" smtClean="0">
                <a:solidFill>
                  <a:srgbClr val="FF0000"/>
                </a:solidFill>
              </a:rPr>
              <a:t>Kompass abfragen</a:t>
            </a:r>
            <a:endParaRPr lang="de-DE" dirty="0">
              <a:solidFill>
                <a:srgbClr val="FF00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xit" presetSubtype="4" fill="hold" grpId="0" nodeType="clickEffect">
                                  <p:stCondLst>
                                    <p:cond delay="0"/>
                                  </p:stCondLst>
                                  <p:childTnLst>
                                    <p:animEffect transition="out" filter="wipe(down)">
                                      <p:cBhvr>
                                        <p:cTn id="6" dur="500"/>
                                        <p:tgtEl>
                                          <p:spTgt spid="4"/>
                                        </p:tgtEl>
                                      </p:cBhvr>
                                    </p:animEffect>
                                    <p:set>
                                      <p:cBhvr>
                                        <p:cTn id="7" dur="1" fill="hold">
                                          <p:stCondLst>
                                            <p:cond delay="499"/>
                                          </p:stCondLst>
                                        </p:cTn>
                                        <p:tgtEl>
                                          <p:spTgt spid="4"/>
                                        </p:tgtEl>
                                        <p:attrNameLst>
                                          <p:attrName>style.visibility</p:attrName>
                                        </p:attrNameLst>
                                      </p:cBhvr>
                                      <p:to>
                                        <p:strVal val="hidden"/>
                                      </p:to>
                                    </p:set>
                                  </p:childTnLst>
                                </p:cTn>
                              </p:par>
                              <p:par>
                                <p:cTn id="8" presetID="22" presetClass="entr" presetSubtype="4"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wipe(down)">
                                      <p:cBhvr>
                                        <p:cTn id="10" dur="500"/>
                                        <p:tgtEl>
                                          <p:spTgt spid="5"/>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xit" presetSubtype="4" fill="hold" grpId="1" nodeType="clickEffect">
                                  <p:stCondLst>
                                    <p:cond delay="0"/>
                                  </p:stCondLst>
                                  <p:childTnLst>
                                    <p:animEffect transition="out" filter="wipe(down)">
                                      <p:cBhvr>
                                        <p:cTn id="14" dur="500"/>
                                        <p:tgtEl>
                                          <p:spTgt spid="5"/>
                                        </p:tgtEl>
                                      </p:cBhvr>
                                    </p:animEffect>
                                    <p:set>
                                      <p:cBhvr>
                                        <p:cTn id="15" dur="1" fill="hold">
                                          <p:stCondLst>
                                            <p:cond delay="499"/>
                                          </p:stCondLst>
                                        </p:cTn>
                                        <p:tgtEl>
                                          <p:spTgt spid="5"/>
                                        </p:tgtEl>
                                        <p:attrNameLst>
                                          <p:attrName>style.visibility</p:attrName>
                                        </p:attrNameLst>
                                      </p:cBhvr>
                                      <p:to>
                                        <p:strVal val="hidden"/>
                                      </p:to>
                                    </p:set>
                                  </p:childTnLst>
                                </p:cTn>
                              </p:par>
                              <p:par>
                                <p:cTn id="16" presetID="22" presetClass="entr" presetSubtype="4" fill="hold" grpId="0" nodeType="withEffect">
                                  <p:stCondLst>
                                    <p:cond delay="0"/>
                                  </p:stCondLst>
                                  <p:childTnLst>
                                    <p:set>
                                      <p:cBhvr>
                                        <p:cTn id="17" dur="1" fill="hold">
                                          <p:stCondLst>
                                            <p:cond delay="0"/>
                                          </p:stCondLst>
                                        </p:cTn>
                                        <p:tgtEl>
                                          <p:spTgt spid="6"/>
                                        </p:tgtEl>
                                        <p:attrNameLst>
                                          <p:attrName>style.visibility</p:attrName>
                                        </p:attrNameLst>
                                      </p:cBhvr>
                                      <p:to>
                                        <p:strVal val="visible"/>
                                      </p:to>
                                    </p:set>
                                    <p:animEffect transition="in" filter="wipe(down)">
                                      <p:cBhvr>
                                        <p:cTn id="18"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5" grpId="1"/>
      <p:bldP spid="6"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Steuerung des Fahrzeugs</a:t>
            </a:r>
            <a:endParaRPr lang="de-DE" dirty="0"/>
          </a:p>
        </p:txBody>
      </p:sp>
      <p:pic>
        <p:nvPicPr>
          <p:cNvPr id="4" name="Grafik 3" descr="P6070546 Kopie.gif"/>
          <p:cNvPicPr>
            <a:picLocks noChangeAspect="1"/>
          </p:cNvPicPr>
          <p:nvPr/>
        </p:nvPicPr>
        <p:blipFill>
          <a:blip r:embed="rId3"/>
          <a:srcRect l="11538" t="7692" r="11539" b="5127"/>
          <a:stretch>
            <a:fillRect/>
          </a:stretch>
        </p:blipFill>
        <p:spPr>
          <a:xfrm rot="16200000">
            <a:off x="3537935" y="3105743"/>
            <a:ext cx="2357454" cy="2003836"/>
          </a:xfrm>
          <a:prstGeom prst="rect">
            <a:avLst/>
          </a:prstGeom>
        </p:spPr>
      </p:pic>
      <p:sp>
        <p:nvSpPr>
          <p:cNvPr id="7" name="Eingekerbter Pfeil nach rechts 6"/>
          <p:cNvSpPr/>
          <p:nvPr/>
        </p:nvSpPr>
        <p:spPr>
          <a:xfrm rot="16200000">
            <a:off x="3286116" y="4000504"/>
            <a:ext cx="1428760" cy="428628"/>
          </a:xfrm>
          <a:prstGeom prst="notchedRightArrow">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de-DE"/>
          </a:p>
        </p:txBody>
      </p:sp>
      <p:sp>
        <p:nvSpPr>
          <p:cNvPr id="8" name="Eingekerbter Pfeil nach rechts 7"/>
          <p:cNvSpPr/>
          <p:nvPr/>
        </p:nvSpPr>
        <p:spPr>
          <a:xfrm rot="16200000">
            <a:off x="4643438" y="4000504"/>
            <a:ext cx="1428760" cy="428628"/>
          </a:xfrm>
          <a:prstGeom prst="notchedRightArrow">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de-DE"/>
          </a:p>
        </p:txBody>
      </p:sp>
      <p:sp>
        <p:nvSpPr>
          <p:cNvPr id="9" name="Textfeld 8"/>
          <p:cNvSpPr txBox="1"/>
          <p:nvPr/>
        </p:nvSpPr>
        <p:spPr>
          <a:xfrm>
            <a:off x="714348" y="1428736"/>
            <a:ext cx="857256" cy="400110"/>
          </a:xfrm>
          <a:prstGeom prst="rect">
            <a:avLst/>
          </a:prstGeom>
          <a:noFill/>
        </p:spPr>
        <p:txBody>
          <a:bodyPr wrap="square" rtlCol="0">
            <a:spAutoFit/>
          </a:bodyPr>
          <a:lstStyle/>
          <a:p>
            <a:r>
              <a:rPr lang="de-DE" sz="2000" dirty="0" smtClean="0">
                <a:solidFill>
                  <a:srgbClr val="FF0000"/>
                </a:solidFill>
              </a:rPr>
              <a:t>S 0 21</a:t>
            </a:r>
            <a:endParaRPr lang="de-DE" sz="2000" dirty="0">
              <a:solidFill>
                <a:srgbClr val="FF0000"/>
              </a:solidFill>
            </a:endParaRPr>
          </a:p>
        </p:txBody>
      </p:sp>
      <p:sp>
        <p:nvSpPr>
          <p:cNvPr id="10" name="Textfeld 9"/>
          <p:cNvSpPr txBox="1"/>
          <p:nvPr/>
        </p:nvSpPr>
        <p:spPr>
          <a:xfrm>
            <a:off x="714348" y="1428736"/>
            <a:ext cx="1000132" cy="400110"/>
          </a:xfrm>
          <a:prstGeom prst="rect">
            <a:avLst/>
          </a:prstGeom>
          <a:noFill/>
        </p:spPr>
        <p:txBody>
          <a:bodyPr wrap="square" rtlCol="0">
            <a:spAutoFit/>
          </a:bodyPr>
          <a:lstStyle/>
          <a:p>
            <a:r>
              <a:rPr lang="de-DE" sz="2000" dirty="0" smtClean="0">
                <a:solidFill>
                  <a:srgbClr val="FF0000"/>
                </a:solidFill>
              </a:rPr>
              <a:t>S 1 21</a:t>
            </a:r>
            <a:endParaRPr lang="de-DE" sz="2000" dirty="0">
              <a:solidFill>
                <a:srgbClr val="FF0000"/>
              </a:solidFill>
            </a:endParaRPr>
          </a:p>
        </p:txBody>
      </p:sp>
      <p:sp>
        <p:nvSpPr>
          <p:cNvPr id="15" name="Textfeld 14"/>
          <p:cNvSpPr txBox="1"/>
          <p:nvPr/>
        </p:nvSpPr>
        <p:spPr>
          <a:xfrm>
            <a:off x="642910" y="1428736"/>
            <a:ext cx="1000132" cy="400110"/>
          </a:xfrm>
          <a:prstGeom prst="rect">
            <a:avLst/>
          </a:prstGeom>
          <a:noFill/>
        </p:spPr>
        <p:txBody>
          <a:bodyPr wrap="square" rtlCol="0">
            <a:spAutoFit/>
          </a:bodyPr>
          <a:lstStyle/>
          <a:p>
            <a:r>
              <a:rPr lang="de-DE" sz="2000" dirty="0" smtClean="0">
                <a:solidFill>
                  <a:srgbClr val="FF0000"/>
                </a:solidFill>
              </a:rPr>
              <a:t>S 1 15</a:t>
            </a:r>
            <a:endParaRPr lang="de-DE" sz="2000" dirty="0">
              <a:solidFill>
                <a:srgbClr val="FF0000"/>
              </a:solidFill>
            </a:endParaRPr>
          </a:p>
        </p:txBody>
      </p:sp>
      <p:sp>
        <p:nvSpPr>
          <p:cNvPr id="16" name="Textfeld 15"/>
          <p:cNvSpPr txBox="1"/>
          <p:nvPr/>
        </p:nvSpPr>
        <p:spPr>
          <a:xfrm>
            <a:off x="642910" y="1428736"/>
            <a:ext cx="857256" cy="400110"/>
          </a:xfrm>
          <a:prstGeom prst="rect">
            <a:avLst/>
          </a:prstGeom>
          <a:noFill/>
        </p:spPr>
        <p:txBody>
          <a:bodyPr wrap="square" rtlCol="0">
            <a:spAutoFit/>
          </a:bodyPr>
          <a:lstStyle/>
          <a:p>
            <a:r>
              <a:rPr lang="de-DE" sz="2000" dirty="0" smtClean="0">
                <a:solidFill>
                  <a:srgbClr val="FF0000"/>
                </a:solidFill>
              </a:rPr>
              <a:t>S 0 21</a:t>
            </a:r>
            <a:endParaRPr lang="de-DE" sz="2000" dirty="0">
              <a:solidFill>
                <a:srgbClr val="FF0000"/>
              </a:solidFill>
            </a:endParaRPr>
          </a:p>
        </p:txBody>
      </p:sp>
      <p:sp>
        <p:nvSpPr>
          <p:cNvPr id="18" name="Pfeil nach oben 17"/>
          <p:cNvSpPr/>
          <p:nvPr/>
        </p:nvSpPr>
        <p:spPr>
          <a:xfrm>
            <a:off x="4572000" y="2214554"/>
            <a:ext cx="142876" cy="642942"/>
          </a:xfrm>
          <a:prstGeom prst="upArrow">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de-DE"/>
          </a:p>
        </p:txBody>
      </p:sp>
      <p:sp>
        <p:nvSpPr>
          <p:cNvPr id="19" name="Eingekerbter Pfeil nach rechts 18"/>
          <p:cNvSpPr/>
          <p:nvPr/>
        </p:nvSpPr>
        <p:spPr>
          <a:xfrm rot="16200000">
            <a:off x="3286116" y="4000504"/>
            <a:ext cx="1428760" cy="428628"/>
          </a:xfrm>
          <a:prstGeom prst="notchedRightArrow">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de-DE"/>
          </a:p>
        </p:txBody>
      </p:sp>
      <p:sp>
        <p:nvSpPr>
          <p:cNvPr id="20" name="Eingekerbter Pfeil nach rechts 19"/>
          <p:cNvSpPr/>
          <p:nvPr/>
        </p:nvSpPr>
        <p:spPr>
          <a:xfrm rot="5400000">
            <a:off x="4643438" y="4000504"/>
            <a:ext cx="1428760" cy="428628"/>
          </a:xfrm>
          <a:prstGeom prst="notchedRightArrow">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de-DE"/>
          </a:p>
        </p:txBody>
      </p:sp>
      <p:sp>
        <p:nvSpPr>
          <p:cNvPr id="21" name="Rechteckiger Pfeil 20"/>
          <p:cNvSpPr/>
          <p:nvPr/>
        </p:nvSpPr>
        <p:spPr>
          <a:xfrm>
            <a:off x="4643438" y="2214554"/>
            <a:ext cx="214314" cy="642942"/>
          </a:xfrm>
          <a:prstGeom prst="bentArrow">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de-DE">
              <a:solidFill>
                <a:schemeClr val="tx1"/>
              </a:solidFill>
            </a:endParaRPr>
          </a:p>
        </p:txBody>
      </p:sp>
      <p:sp>
        <p:nvSpPr>
          <p:cNvPr id="22" name="Textfeld 21"/>
          <p:cNvSpPr txBox="1"/>
          <p:nvPr/>
        </p:nvSpPr>
        <p:spPr>
          <a:xfrm>
            <a:off x="642910" y="1428736"/>
            <a:ext cx="857256" cy="400110"/>
          </a:xfrm>
          <a:prstGeom prst="rect">
            <a:avLst/>
          </a:prstGeom>
          <a:noFill/>
        </p:spPr>
        <p:txBody>
          <a:bodyPr wrap="square" rtlCol="0">
            <a:spAutoFit/>
          </a:bodyPr>
          <a:lstStyle/>
          <a:p>
            <a:r>
              <a:rPr lang="de-DE" sz="2000" dirty="0" smtClean="0">
                <a:solidFill>
                  <a:srgbClr val="FF0000"/>
                </a:solidFill>
              </a:rPr>
              <a:t>S 0 15</a:t>
            </a:r>
            <a:endParaRPr lang="de-DE" sz="2000" dirty="0">
              <a:solidFill>
                <a:srgbClr val="FF0000"/>
              </a:solidFill>
            </a:endParaRPr>
          </a:p>
        </p:txBody>
      </p:sp>
      <p:sp>
        <p:nvSpPr>
          <p:cNvPr id="23" name="Textfeld 22"/>
          <p:cNvSpPr txBox="1"/>
          <p:nvPr/>
        </p:nvSpPr>
        <p:spPr>
          <a:xfrm>
            <a:off x="642910" y="1428736"/>
            <a:ext cx="857256" cy="400110"/>
          </a:xfrm>
          <a:prstGeom prst="rect">
            <a:avLst/>
          </a:prstGeom>
          <a:noFill/>
        </p:spPr>
        <p:txBody>
          <a:bodyPr wrap="square" rtlCol="0">
            <a:spAutoFit/>
          </a:bodyPr>
          <a:lstStyle/>
          <a:p>
            <a:r>
              <a:rPr lang="de-DE" sz="2000" dirty="0" smtClean="0">
                <a:solidFill>
                  <a:srgbClr val="FF0000"/>
                </a:solidFill>
              </a:rPr>
              <a:t>S 1 21</a:t>
            </a:r>
            <a:endParaRPr lang="de-DE" sz="2000" dirty="0">
              <a:solidFill>
                <a:srgbClr val="FF0000"/>
              </a:solidFill>
            </a:endParaRPr>
          </a:p>
        </p:txBody>
      </p:sp>
      <p:pic>
        <p:nvPicPr>
          <p:cNvPr id="11" name="Grafik 10" descr="IPC-3_800.gif"/>
          <p:cNvPicPr>
            <a:picLocks noChangeAspect="1"/>
          </p:cNvPicPr>
          <p:nvPr/>
        </p:nvPicPr>
        <p:blipFill>
          <a:blip r:embed="rId4"/>
          <a:stretch>
            <a:fillRect/>
          </a:stretch>
        </p:blipFill>
        <p:spPr>
          <a:xfrm>
            <a:off x="214282" y="1142984"/>
            <a:ext cx="1800315" cy="1023929"/>
          </a:xfrm>
          <a:prstGeom prst="rect">
            <a:avLst/>
          </a:prstGeom>
        </p:spPr>
      </p:pic>
      <p:pic>
        <p:nvPicPr>
          <p:cNvPr id="12" name="Grafik 11" descr="hbaa011_sz Kopie.gif"/>
          <p:cNvPicPr>
            <a:picLocks noChangeAspect="1"/>
          </p:cNvPicPr>
          <p:nvPr/>
        </p:nvPicPr>
        <p:blipFill>
          <a:blip r:embed="rId5"/>
          <a:srcRect t="15152" b="15151"/>
          <a:stretch>
            <a:fillRect/>
          </a:stretch>
        </p:blipFill>
        <p:spPr>
          <a:xfrm>
            <a:off x="5857884" y="1071546"/>
            <a:ext cx="1844945" cy="1285884"/>
          </a:xfrm>
          <a:prstGeom prst="rect">
            <a:avLst/>
          </a:prstGeom>
        </p:spPr>
      </p:pic>
      <p:sp>
        <p:nvSpPr>
          <p:cNvPr id="24" name="Eingekerbter Pfeil nach rechts 23"/>
          <p:cNvSpPr/>
          <p:nvPr/>
        </p:nvSpPr>
        <p:spPr>
          <a:xfrm rot="5400000" flipV="1">
            <a:off x="3286116" y="4000504"/>
            <a:ext cx="1428760" cy="428628"/>
          </a:xfrm>
          <a:prstGeom prst="notchedRightArrow">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de-DE"/>
          </a:p>
        </p:txBody>
      </p:sp>
      <p:sp>
        <p:nvSpPr>
          <p:cNvPr id="25" name="Eingekerbter Pfeil nach rechts 24"/>
          <p:cNvSpPr/>
          <p:nvPr/>
        </p:nvSpPr>
        <p:spPr>
          <a:xfrm rot="16200000" flipV="1">
            <a:off x="4643438" y="4000504"/>
            <a:ext cx="1428760" cy="428628"/>
          </a:xfrm>
          <a:prstGeom prst="notchedRightArrow">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de-DE"/>
          </a:p>
        </p:txBody>
      </p:sp>
      <p:sp>
        <p:nvSpPr>
          <p:cNvPr id="26" name="Rechteckiger Pfeil 25"/>
          <p:cNvSpPr/>
          <p:nvPr/>
        </p:nvSpPr>
        <p:spPr>
          <a:xfrm flipH="1">
            <a:off x="4429124" y="2214554"/>
            <a:ext cx="214314" cy="642942"/>
          </a:xfrm>
          <a:prstGeom prst="bentArrow">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de-DE">
              <a:solidFill>
                <a:schemeClr val="tx1"/>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3" presetClass="path" presetSubtype="0" accel="50000" decel="50000" fill="hold" grpId="0" nodeType="clickEffect">
                                  <p:stCondLst>
                                    <p:cond delay="0"/>
                                  </p:stCondLst>
                                  <p:childTnLst>
                                    <p:animMotion origin="layout" path="M -2.5E-6 0 L 0.58282 0 " pathEditMode="relative" rAng="0" ptsTypes="AA">
                                      <p:cBhvr>
                                        <p:cTn id="6" dur="3000" fill="hold"/>
                                        <p:tgtEl>
                                          <p:spTgt spid="10"/>
                                        </p:tgtEl>
                                        <p:attrNameLst>
                                          <p:attrName>ppt_x</p:attrName>
                                          <p:attrName>ppt_y</p:attrName>
                                        </p:attrNameLst>
                                      </p:cBhvr>
                                      <p:rCtr x="291" y="0"/>
                                    </p:animMotion>
                                  </p:childTnLst>
                                </p:cTn>
                              </p:par>
                            </p:childTnLst>
                          </p:cTn>
                        </p:par>
                        <p:par>
                          <p:cTn id="7" fill="hold">
                            <p:stCondLst>
                              <p:cond delay="3000"/>
                            </p:stCondLst>
                            <p:childTnLst>
                              <p:par>
                                <p:cTn id="8" presetID="63" presetClass="path" presetSubtype="0" accel="50000" decel="50000" fill="hold" grpId="0" nodeType="afterEffect">
                                  <p:stCondLst>
                                    <p:cond delay="0"/>
                                  </p:stCondLst>
                                  <p:childTnLst>
                                    <p:animMotion origin="layout" path="M -2.5E-6 0 L 0.57969 0.00023 " pathEditMode="relative" rAng="0" ptsTypes="AA">
                                      <p:cBhvr>
                                        <p:cTn id="9" dur="3000" fill="hold"/>
                                        <p:tgtEl>
                                          <p:spTgt spid="9"/>
                                        </p:tgtEl>
                                        <p:attrNameLst>
                                          <p:attrName>ppt_x</p:attrName>
                                          <p:attrName>ppt_y</p:attrName>
                                        </p:attrNameLst>
                                      </p:cBhvr>
                                      <p:rCtr x="290" y="0"/>
                                    </p:animMotion>
                                  </p:childTnLst>
                                </p:cTn>
                              </p:par>
                            </p:childTnLst>
                          </p:cTn>
                        </p:par>
                        <p:par>
                          <p:cTn id="10" fill="hold">
                            <p:stCondLst>
                              <p:cond delay="6000"/>
                            </p:stCondLst>
                            <p:childTnLst>
                              <p:par>
                                <p:cTn id="11" presetID="22" presetClass="entr" presetSubtype="4" fill="hold" grpId="0" nodeType="after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wipe(down)">
                                      <p:cBhvr>
                                        <p:cTn id="13" dur="500"/>
                                        <p:tgtEl>
                                          <p:spTgt spid="7"/>
                                        </p:tgtEl>
                                      </p:cBhvr>
                                    </p:animEffect>
                                  </p:childTnLst>
                                </p:cTn>
                              </p:par>
                              <p:par>
                                <p:cTn id="14" presetID="22" presetClass="entr" presetSubtype="4" fill="hold" grpId="0" nodeType="withEffect">
                                  <p:stCondLst>
                                    <p:cond delay="0"/>
                                  </p:stCondLst>
                                  <p:childTnLst>
                                    <p:set>
                                      <p:cBhvr>
                                        <p:cTn id="15" dur="1" fill="hold">
                                          <p:stCondLst>
                                            <p:cond delay="0"/>
                                          </p:stCondLst>
                                        </p:cTn>
                                        <p:tgtEl>
                                          <p:spTgt spid="18"/>
                                        </p:tgtEl>
                                        <p:attrNameLst>
                                          <p:attrName>style.visibility</p:attrName>
                                        </p:attrNameLst>
                                      </p:cBhvr>
                                      <p:to>
                                        <p:strVal val="visible"/>
                                      </p:to>
                                    </p:set>
                                    <p:animEffect transition="in" filter="wipe(down)">
                                      <p:cBhvr>
                                        <p:cTn id="16" dur="500"/>
                                        <p:tgtEl>
                                          <p:spTgt spid="18"/>
                                        </p:tgtEl>
                                      </p:cBhvr>
                                    </p:animEffect>
                                  </p:childTnLst>
                                </p:cTn>
                              </p:par>
                              <p:par>
                                <p:cTn id="17" presetID="22" presetClass="entr" presetSubtype="4" fill="hold" grpId="0" nodeType="with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wipe(down)">
                                      <p:cBhvr>
                                        <p:cTn id="19" dur="500"/>
                                        <p:tgtEl>
                                          <p:spTgt spid="8"/>
                                        </p:tgtEl>
                                      </p:cBhvr>
                                    </p:animEffect>
                                  </p:childTnLst>
                                </p:cTn>
                              </p:par>
                            </p:childTnLst>
                          </p:cTn>
                        </p:par>
                      </p:childTnLst>
                    </p:cTn>
                  </p:par>
                  <p:par>
                    <p:cTn id="20" fill="hold">
                      <p:stCondLst>
                        <p:cond delay="indefinite"/>
                      </p:stCondLst>
                      <p:childTnLst>
                        <p:par>
                          <p:cTn id="21" fill="hold">
                            <p:stCondLst>
                              <p:cond delay="0"/>
                            </p:stCondLst>
                            <p:childTnLst>
                              <p:par>
                                <p:cTn id="22" presetID="63" presetClass="path" presetSubtype="0" accel="50000" decel="50000" fill="hold" grpId="0" nodeType="clickEffect">
                                  <p:stCondLst>
                                    <p:cond delay="0"/>
                                  </p:stCondLst>
                                  <p:childTnLst>
                                    <p:animMotion origin="layout" path="M -2.5E-6 0  L 0.58282 0  " pathEditMode="relative" rAng="0" ptsTypes="AA">
                                      <p:cBhvr>
                                        <p:cTn id="23" dur="3000" fill="hold"/>
                                        <p:tgtEl>
                                          <p:spTgt spid="15"/>
                                        </p:tgtEl>
                                        <p:attrNameLst>
                                          <p:attrName>ppt_x</p:attrName>
                                          <p:attrName>ppt_y</p:attrName>
                                        </p:attrNameLst>
                                      </p:cBhvr>
                                      <p:rCtr x="291" y="0"/>
                                    </p:animMotion>
                                  </p:childTnLst>
                                </p:cTn>
                              </p:par>
                            </p:childTnLst>
                          </p:cTn>
                        </p:par>
                        <p:par>
                          <p:cTn id="24" fill="hold">
                            <p:stCondLst>
                              <p:cond delay="3000"/>
                            </p:stCondLst>
                            <p:childTnLst>
                              <p:par>
                                <p:cTn id="25" presetID="63" presetClass="path" presetSubtype="0" accel="50000" decel="50000" fill="hold" grpId="0" nodeType="afterEffect">
                                  <p:stCondLst>
                                    <p:cond delay="0"/>
                                  </p:stCondLst>
                                  <p:childTnLst>
                                    <p:animMotion origin="layout" path="M -1.11111E-6 0 L 0.57969 0.00023 " pathEditMode="relative" rAng="0" ptsTypes="AA">
                                      <p:cBhvr>
                                        <p:cTn id="26" dur="3000" fill="hold"/>
                                        <p:tgtEl>
                                          <p:spTgt spid="16"/>
                                        </p:tgtEl>
                                        <p:attrNameLst>
                                          <p:attrName>ppt_x</p:attrName>
                                          <p:attrName>ppt_y</p:attrName>
                                        </p:attrNameLst>
                                      </p:cBhvr>
                                      <p:rCtr x="290" y="0"/>
                                    </p:animMotion>
                                  </p:childTnLst>
                                </p:cTn>
                              </p:par>
                            </p:childTnLst>
                          </p:cTn>
                        </p:par>
                        <p:par>
                          <p:cTn id="27" fill="hold">
                            <p:stCondLst>
                              <p:cond delay="6000"/>
                            </p:stCondLst>
                            <p:childTnLst>
                              <p:par>
                                <p:cTn id="28" presetID="22" presetClass="entr" presetSubtype="4" fill="hold" grpId="0" nodeType="afterEffect">
                                  <p:stCondLst>
                                    <p:cond delay="0"/>
                                  </p:stCondLst>
                                  <p:childTnLst>
                                    <p:set>
                                      <p:cBhvr>
                                        <p:cTn id="29" dur="1" fill="hold">
                                          <p:stCondLst>
                                            <p:cond delay="0"/>
                                          </p:stCondLst>
                                        </p:cTn>
                                        <p:tgtEl>
                                          <p:spTgt spid="19"/>
                                        </p:tgtEl>
                                        <p:attrNameLst>
                                          <p:attrName>style.visibility</p:attrName>
                                        </p:attrNameLst>
                                      </p:cBhvr>
                                      <p:to>
                                        <p:strVal val="visible"/>
                                      </p:to>
                                    </p:set>
                                    <p:animEffect transition="in" filter="wipe(down)">
                                      <p:cBhvr>
                                        <p:cTn id="30" dur="500"/>
                                        <p:tgtEl>
                                          <p:spTgt spid="19"/>
                                        </p:tgtEl>
                                      </p:cBhvr>
                                    </p:animEffect>
                                  </p:childTnLst>
                                </p:cTn>
                              </p:par>
                              <p:par>
                                <p:cTn id="31" presetID="22" presetClass="entr" presetSubtype="4" fill="hold" grpId="0" nodeType="withEffect">
                                  <p:stCondLst>
                                    <p:cond delay="0"/>
                                  </p:stCondLst>
                                  <p:childTnLst>
                                    <p:set>
                                      <p:cBhvr>
                                        <p:cTn id="32" dur="1" fill="hold">
                                          <p:stCondLst>
                                            <p:cond delay="0"/>
                                          </p:stCondLst>
                                        </p:cTn>
                                        <p:tgtEl>
                                          <p:spTgt spid="21"/>
                                        </p:tgtEl>
                                        <p:attrNameLst>
                                          <p:attrName>style.visibility</p:attrName>
                                        </p:attrNameLst>
                                      </p:cBhvr>
                                      <p:to>
                                        <p:strVal val="visible"/>
                                      </p:to>
                                    </p:set>
                                    <p:animEffect transition="in" filter="wipe(down)">
                                      <p:cBhvr>
                                        <p:cTn id="33" dur="500"/>
                                        <p:tgtEl>
                                          <p:spTgt spid="21"/>
                                        </p:tgtEl>
                                      </p:cBhvr>
                                    </p:animEffect>
                                  </p:childTnLst>
                                </p:cTn>
                              </p:par>
                              <p:par>
                                <p:cTn id="34" presetID="22" presetClass="entr" presetSubtype="4" fill="hold" grpId="0" nodeType="withEffect">
                                  <p:stCondLst>
                                    <p:cond delay="0"/>
                                  </p:stCondLst>
                                  <p:childTnLst>
                                    <p:set>
                                      <p:cBhvr>
                                        <p:cTn id="35" dur="1" fill="hold">
                                          <p:stCondLst>
                                            <p:cond delay="0"/>
                                          </p:stCondLst>
                                        </p:cTn>
                                        <p:tgtEl>
                                          <p:spTgt spid="20"/>
                                        </p:tgtEl>
                                        <p:attrNameLst>
                                          <p:attrName>style.visibility</p:attrName>
                                        </p:attrNameLst>
                                      </p:cBhvr>
                                      <p:to>
                                        <p:strVal val="visible"/>
                                      </p:to>
                                    </p:set>
                                    <p:animEffect transition="in" filter="wipe(down)">
                                      <p:cBhvr>
                                        <p:cTn id="36" dur="500"/>
                                        <p:tgtEl>
                                          <p:spTgt spid="20"/>
                                        </p:tgtEl>
                                      </p:cBhvr>
                                    </p:animEffect>
                                  </p:childTnLst>
                                </p:cTn>
                              </p:par>
                              <p:par>
                                <p:cTn id="37" presetID="22" presetClass="exit" presetSubtype="4" fill="hold" nodeType="withEffect">
                                  <p:stCondLst>
                                    <p:cond delay="0"/>
                                  </p:stCondLst>
                                  <p:childTnLst>
                                    <p:animEffect transition="out" filter="wipe(down)">
                                      <p:cBhvr>
                                        <p:cTn id="38" dur="500"/>
                                        <p:tgtEl>
                                          <p:spTgt spid="7"/>
                                        </p:tgtEl>
                                      </p:cBhvr>
                                    </p:animEffect>
                                    <p:set>
                                      <p:cBhvr>
                                        <p:cTn id="39" dur="1" fill="hold">
                                          <p:stCondLst>
                                            <p:cond delay="499"/>
                                          </p:stCondLst>
                                        </p:cTn>
                                        <p:tgtEl>
                                          <p:spTgt spid="7"/>
                                        </p:tgtEl>
                                        <p:attrNameLst>
                                          <p:attrName>style.visibility</p:attrName>
                                        </p:attrNameLst>
                                      </p:cBhvr>
                                      <p:to>
                                        <p:strVal val="hidden"/>
                                      </p:to>
                                    </p:set>
                                  </p:childTnLst>
                                </p:cTn>
                              </p:par>
                              <p:par>
                                <p:cTn id="40" presetID="22" presetClass="exit" presetSubtype="4" fill="hold" nodeType="withEffect">
                                  <p:stCondLst>
                                    <p:cond delay="0"/>
                                  </p:stCondLst>
                                  <p:childTnLst>
                                    <p:animEffect transition="out" filter="wipe(down)">
                                      <p:cBhvr>
                                        <p:cTn id="41" dur="500"/>
                                        <p:tgtEl>
                                          <p:spTgt spid="8"/>
                                        </p:tgtEl>
                                      </p:cBhvr>
                                    </p:animEffect>
                                    <p:set>
                                      <p:cBhvr>
                                        <p:cTn id="42" dur="1" fill="hold">
                                          <p:stCondLst>
                                            <p:cond delay="499"/>
                                          </p:stCondLst>
                                        </p:cTn>
                                        <p:tgtEl>
                                          <p:spTgt spid="8"/>
                                        </p:tgtEl>
                                        <p:attrNameLst>
                                          <p:attrName>style.visibility</p:attrName>
                                        </p:attrNameLst>
                                      </p:cBhvr>
                                      <p:to>
                                        <p:strVal val="hidden"/>
                                      </p:to>
                                    </p:set>
                                  </p:childTnLst>
                                </p:cTn>
                              </p:par>
                              <p:par>
                                <p:cTn id="43" presetID="22" presetClass="exit" presetSubtype="4" fill="hold" nodeType="withEffect">
                                  <p:stCondLst>
                                    <p:cond delay="0"/>
                                  </p:stCondLst>
                                  <p:childTnLst>
                                    <p:animEffect transition="out" filter="wipe(down)">
                                      <p:cBhvr>
                                        <p:cTn id="44" dur="500"/>
                                        <p:tgtEl>
                                          <p:spTgt spid="18"/>
                                        </p:tgtEl>
                                      </p:cBhvr>
                                    </p:animEffect>
                                    <p:set>
                                      <p:cBhvr>
                                        <p:cTn id="45" dur="1" fill="hold">
                                          <p:stCondLst>
                                            <p:cond delay="499"/>
                                          </p:stCondLst>
                                        </p:cTn>
                                        <p:tgtEl>
                                          <p:spTgt spid="18"/>
                                        </p:tgtEl>
                                        <p:attrNameLst>
                                          <p:attrName>style.visibility</p:attrName>
                                        </p:attrNameLst>
                                      </p:cBhvr>
                                      <p:to>
                                        <p:strVal val="hidden"/>
                                      </p:to>
                                    </p:set>
                                  </p:childTnLst>
                                </p:cTn>
                              </p:par>
                            </p:childTnLst>
                          </p:cTn>
                        </p:par>
                      </p:childTnLst>
                    </p:cTn>
                  </p:par>
                  <p:par>
                    <p:cTn id="46" fill="hold">
                      <p:stCondLst>
                        <p:cond delay="indefinite"/>
                      </p:stCondLst>
                      <p:childTnLst>
                        <p:par>
                          <p:cTn id="47" fill="hold">
                            <p:stCondLst>
                              <p:cond delay="0"/>
                            </p:stCondLst>
                            <p:childTnLst>
                              <p:par>
                                <p:cTn id="48" presetID="63" presetClass="path" presetSubtype="0" accel="50000" decel="50000" fill="hold" grpId="0" nodeType="clickEffect">
                                  <p:stCondLst>
                                    <p:cond delay="0"/>
                                  </p:stCondLst>
                                  <p:childTnLst>
                                    <p:animMotion origin="layout" path="M -1.11111E-6 0 L 0.57969 0.00023 " pathEditMode="relative" rAng="0" ptsTypes="AA">
                                      <p:cBhvr>
                                        <p:cTn id="49" dur="3000" fill="hold"/>
                                        <p:tgtEl>
                                          <p:spTgt spid="23"/>
                                        </p:tgtEl>
                                        <p:attrNameLst>
                                          <p:attrName>ppt_x</p:attrName>
                                          <p:attrName>ppt_y</p:attrName>
                                        </p:attrNameLst>
                                      </p:cBhvr>
                                      <p:rCtr x="290" y="0"/>
                                    </p:animMotion>
                                  </p:childTnLst>
                                </p:cTn>
                              </p:par>
                            </p:childTnLst>
                          </p:cTn>
                        </p:par>
                        <p:par>
                          <p:cTn id="50" fill="hold">
                            <p:stCondLst>
                              <p:cond delay="3000"/>
                            </p:stCondLst>
                            <p:childTnLst>
                              <p:par>
                                <p:cTn id="51" presetID="63" presetClass="path" presetSubtype="0" accel="50000" decel="50000" fill="hold" grpId="0" nodeType="afterEffect">
                                  <p:stCondLst>
                                    <p:cond delay="0"/>
                                  </p:stCondLst>
                                  <p:childTnLst>
                                    <p:animMotion origin="layout" path="M -1.11111E-6 0 L 0.57969 0.00023 " pathEditMode="relative" rAng="0" ptsTypes="AA">
                                      <p:cBhvr>
                                        <p:cTn id="52" dur="3000" fill="hold"/>
                                        <p:tgtEl>
                                          <p:spTgt spid="22"/>
                                        </p:tgtEl>
                                        <p:attrNameLst>
                                          <p:attrName>ppt_x</p:attrName>
                                          <p:attrName>ppt_y</p:attrName>
                                        </p:attrNameLst>
                                      </p:cBhvr>
                                      <p:rCtr x="290" y="0"/>
                                    </p:animMotion>
                                  </p:childTnLst>
                                </p:cTn>
                              </p:par>
                            </p:childTnLst>
                          </p:cTn>
                        </p:par>
                        <p:par>
                          <p:cTn id="53" fill="hold">
                            <p:stCondLst>
                              <p:cond delay="6000"/>
                            </p:stCondLst>
                            <p:childTnLst>
                              <p:par>
                                <p:cTn id="54" presetID="22" presetClass="entr" presetSubtype="4" fill="hold" grpId="0" nodeType="afterEffect">
                                  <p:stCondLst>
                                    <p:cond delay="0"/>
                                  </p:stCondLst>
                                  <p:childTnLst>
                                    <p:set>
                                      <p:cBhvr>
                                        <p:cTn id="55" dur="1" fill="hold">
                                          <p:stCondLst>
                                            <p:cond delay="0"/>
                                          </p:stCondLst>
                                        </p:cTn>
                                        <p:tgtEl>
                                          <p:spTgt spid="24"/>
                                        </p:tgtEl>
                                        <p:attrNameLst>
                                          <p:attrName>style.visibility</p:attrName>
                                        </p:attrNameLst>
                                      </p:cBhvr>
                                      <p:to>
                                        <p:strVal val="visible"/>
                                      </p:to>
                                    </p:set>
                                    <p:animEffect transition="in" filter="wipe(down)">
                                      <p:cBhvr>
                                        <p:cTn id="56" dur="500"/>
                                        <p:tgtEl>
                                          <p:spTgt spid="24"/>
                                        </p:tgtEl>
                                      </p:cBhvr>
                                    </p:animEffect>
                                  </p:childTnLst>
                                </p:cTn>
                              </p:par>
                              <p:par>
                                <p:cTn id="57" presetID="22" presetClass="entr" presetSubtype="4" fill="hold" nodeType="withEffect">
                                  <p:stCondLst>
                                    <p:cond delay="0"/>
                                  </p:stCondLst>
                                  <p:childTnLst>
                                    <p:set>
                                      <p:cBhvr>
                                        <p:cTn id="58" dur="1" fill="hold">
                                          <p:stCondLst>
                                            <p:cond delay="0"/>
                                          </p:stCondLst>
                                        </p:cTn>
                                        <p:tgtEl>
                                          <p:spTgt spid="25"/>
                                        </p:tgtEl>
                                        <p:attrNameLst>
                                          <p:attrName>style.visibility</p:attrName>
                                        </p:attrNameLst>
                                      </p:cBhvr>
                                      <p:to>
                                        <p:strVal val="visible"/>
                                      </p:to>
                                    </p:set>
                                    <p:animEffect transition="in" filter="wipe(down)">
                                      <p:cBhvr>
                                        <p:cTn id="59" dur="500"/>
                                        <p:tgtEl>
                                          <p:spTgt spid="25"/>
                                        </p:tgtEl>
                                      </p:cBhvr>
                                    </p:animEffect>
                                  </p:childTnLst>
                                </p:cTn>
                              </p:par>
                              <p:par>
                                <p:cTn id="60" presetID="22" presetClass="entr" presetSubtype="4" fill="hold" nodeType="withEffect">
                                  <p:stCondLst>
                                    <p:cond delay="0"/>
                                  </p:stCondLst>
                                  <p:childTnLst>
                                    <p:set>
                                      <p:cBhvr>
                                        <p:cTn id="61" dur="1" fill="hold">
                                          <p:stCondLst>
                                            <p:cond delay="0"/>
                                          </p:stCondLst>
                                        </p:cTn>
                                        <p:tgtEl>
                                          <p:spTgt spid="26"/>
                                        </p:tgtEl>
                                        <p:attrNameLst>
                                          <p:attrName>style.visibility</p:attrName>
                                        </p:attrNameLst>
                                      </p:cBhvr>
                                      <p:to>
                                        <p:strVal val="visible"/>
                                      </p:to>
                                    </p:set>
                                    <p:animEffect transition="in" filter="wipe(down)">
                                      <p:cBhvr>
                                        <p:cTn id="62" dur="500"/>
                                        <p:tgtEl>
                                          <p:spTgt spid="26"/>
                                        </p:tgtEl>
                                      </p:cBhvr>
                                    </p:animEffect>
                                  </p:childTnLst>
                                </p:cTn>
                              </p:par>
                              <p:par>
                                <p:cTn id="63" presetID="22" presetClass="exit" presetSubtype="4" fill="hold" grpId="1" nodeType="withEffect">
                                  <p:stCondLst>
                                    <p:cond delay="0"/>
                                  </p:stCondLst>
                                  <p:childTnLst>
                                    <p:animEffect transition="out" filter="wipe(down)">
                                      <p:cBhvr>
                                        <p:cTn id="64" dur="500"/>
                                        <p:tgtEl>
                                          <p:spTgt spid="19"/>
                                        </p:tgtEl>
                                      </p:cBhvr>
                                    </p:animEffect>
                                    <p:set>
                                      <p:cBhvr>
                                        <p:cTn id="65" dur="1" fill="hold">
                                          <p:stCondLst>
                                            <p:cond delay="499"/>
                                          </p:stCondLst>
                                        </p:cTn>
                                        <p:tgtEl>
                                          <p:spTgt spid="19"/>
                                        </p:tgtEl>
                                        <p:attrNameLst>
                                          <p:attrName>style.visibility</p:attrName>
                                        </p:attrNameLst>
                                      </p:cBhvr>
                                      <p:to>
                                        <p:strVal val="hidden"/>
                                      </p:to>
                                    </p:set>
                                  </p:childTnLst>
                                </p:cTn>
                              </p:par>
                              <p:par>
                                <p:cTn id="66" presetID="22" presetClass="exit" presetSubtype="4" fill="hold" grpId="1" nodeType="withEffect">
                                  <p:stCondLst>
                                    <p:cond delay="0"/>
                                  </p:stCondLst>
                                  <p:childTnLst>
                                    <p:animEffect transition="out" filter="wipe(down)">
                                      <p:cBhvr>
                                        <p:cTn id="67" dur="500"/>
                                        <p:tgtEl>
                                          <p:spTgt spid="21"/>
                                        </p:tgtEl>
                                      </p:cBhvr>
                                    </p:animEffect>
                                    <p:set>
                                      <p:cBhvr>
                                        <p:cTn id="68" dur="1" fill="hold">
                                          <p:stCondLst>
                                            <p:cond delay="499"/>
                                          </p:stCondLst>
                                        </p:cTn>
                                        <p:tgtEl>
                                          <p:spTgt spid="21"/>
                                        </p:tgtEl>
                                        <p:attrNameLst>
                                          <p:attrName>style.visibility</p:attrName>
                                        </p:attrNameLst>
                                      </p:cBhvr>
                                      <p:to>
                                        <p:strVal val="hidden"/>
                                      </p:to>
                                    </p:set>
                                  </p:childTnLst>
                                </p:cTn>
                              </p:par>
                              <p:par>
                                <p:cTn id="69" presetID="22" presetClass="exit" presetSubtype="4" fill="hold" grpId="1" nodeType="withEffect">
                                  <p:stCondLst>
                                    <p:cond delay="0"/>
                                  </p:stCondLst>
                                  <p:childTnLst>
                                    <p:animEffect transition="out" filter="wipe(down)">
                                      <p:cBhvr>
                                        <p:cTn id="70" dur="500"/>
                                        <p:tgtEl>
                                          <p:spTgt spid="20"/>
                                        </p:tgtEl>
                                      </p:cBhvr>
                                    </p:animEffect>
                                    <p:set>
                                      <p:cBhvr>
                                        <p:cTn id="71" dur="1" fill="hold">
                                          <p:stCondLst>
                                            <p:cond delay="499"/>
                                          </p:stCondLst>
                                        </p:cTn>
                                        <p:tgtEl>
                                          <p:spTgt spid="20"/>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9" grpId="0"/>
      <p:bldP spid="10" grpId="0"/>
      <p:bldP spid="15" grpId="0"/>
      <p:bldP spid="16" grpId="0"/>
      <p:bldP spid="18" grpId="0" animBg="1"/>
      <p:bldP spid="19" grpId="0" animBg="1"/>
      <p:bldP spid="19" grpId="1" animBg="1"/>
      <p:bldP spid="20" grpId="0" animBg="1"/>
      <p:bldP spid="20" grpId="1" animBg="1"/>
      <p:bldP spid="21" grpId="0" animBg="1"/>
      <p:bldP spid="21" grpId="1" animBg="1"/>
      <p:bldP spid="22" grpId="0"/>
      <p:bldP spid="23" grpId="0"/>
      <p:bldP spid="24"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pPr algn="l"/>
            <a:r>
              <a:rPr lang="de-DE" b="1" dirty="0" smtClean="0"/>
              <a:t>Probleme:</a:t>
            </a:r>
            <a:endParaRPr lang="de-DE" b="1" dirty="0"/>
          </a:p>
        </p:txBody>
      </p:sp>
      <p:sp>
        <p:nvSpPr>
          <p:cNvPr id="3" name="Inhaltsplatzhalter 2"/>
          <p:cNvSpPr>
            <a:spLocks noGrp="1"/>
          </p:cNvSpPr>
          <p:nvPr>
            <p:ph idx="1"/>
          </p:nvPr>
        </p:nvSpPr>
        <p:spPr/>
        <p:txBody>
          <a:bodyPr/>
          <a:lstStyle/>
          <a:p>
            <a:r>
              <a:rPr lang="de-DE" dirty="0" smtClean="0"/>
              <a:t>Der </a:t>
            </a:r>
            <a:r>
              <a:rPr lang="de-DE" dirty="0" err="1" smtClean="0"/>
              <a:t>Afterburner</a:t>
            </a:r>
            <a:endParaRPr lang="de-DE" dirty="0" smtClean="0"/>
          </a:p>
          <a:p>
            <a:r>
              <a:rPr lang="de-DE" dirty="0" smtClean="0"/>
              <a:t>Die Trimmung</a:t>
            </a:r>
          </a:p>
          <a:p>
            <a:r>
              <a:rPr lang="de-DE" dirty="0" smtClean="0"/>
              <a:t>Das Senden der Kommandos</a:t>
            </a:r>
          </a:p>
          <a:p>
            <a:r>
              <a:rPr lang="de-DE" dirty="0" smtClean="0"/>
              <a:t>Der Kompass</a:t>
            </a:r>
            <a:endParaRPr lang="de-DE" dirty="0"/>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p:cNvSpPr>
            <a:spLocks noGrp="1"/>
          </p:cNvSpPr>
          <p:nvPr>
            <p:ph type="title"/>
          </p:nvPr>
        </p:nvSpPr>
        <p:spPr/>
        <p:txBody>
          <a:bodyPr/>
          <a:lstStyle/>
          <a:p>
            <a:pPr algn="l"/>
            <a:r>
              <a:rPr lang="de-DE" b="1" dirty="0" smtClean="0"/>
              <a:t>Agenda:</a:t>
            </a:r>
            <a:endParaRPr lang="de-DE" b="1" dirty="0"/>
          </a:p>
        </p:txBody>
      </p:sp>
      <p:sp>
        <p:nvSpPr>
          <p:cNvPr id="5" name="Inhaltsplatzhalter 4"/>
          <p:cNvSpPr>
            <a:spLocks noGrp="1"/>
          </p:cNvSpPr>
          <p:nvPr>
            <p:ph idx="1"/>
          </p:nvPr>
        </p:nvSpPr>
        <p:spPr/>
        <p:txBody>
          <a:bodyPr/>
          <a:lstStyle/>
          <a:p>
            <a:r>
              <a:rPr lang="de-DE" dirty="0" smtClean="0"/>
              <a:t>Einführung</a:t>
            </a:r>
          </a:p>
          <a:p>
            <a:r>
              <a:rPr lang="de-DE" dirty="0" smtClean="0"/>
              <a:t>Das Fahrzeug</a:t>
            </a:r>
          </a:p>
          <a:p>
            <a:r>
              <a:rPr lang="de-DE" dirty="0" smtClean="0"/>
              <a:t>Die Software</a:t>
            </a:r>
          </a:p>
          <a:p>
            <a:r>
              <a:rPr lang="de-DE" dirty="0" smtClean="0"/>
              <a:t>Probleme</a:t>
            </a:r>
          </a:p>
          <a:p>
            <a:r>
              <a:rPr lang="de-DE" dirty="0" smtClean="0"/>
              <a:t>Vorführung</a:t>
            </a:r>
          </a:p>
          <a:p>
            <a:endParaRPr lang="de-DE" dirty="0" smtClean="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noFill/>
          <a:scene3d>
            <a:camera prst="orthographicFront"/>
            <a:lightRig rig="balanced" dir="t"/>
          </a:scene3d>
          <a:sp3d extrusionH="76200" prstMaterial="matte">
            <a:bevelT prst="slope"/>
            <a:extrusionClr>
              <a:schemeClr val="tx2">
                <a:lumMod val="60000"/>
                <a:lumOff val="40000"/>
              </a:schemeClr>
            </a:extrusionClr>
          </a:sp3d>
        </p:spPr>
        <p:txBody>
          <a:bodyPr/>
          <a:lstStyle/>
          <a:p>
            <a:pPr algn="l"/>
            <a:r>
              <a:rPr lang="de-DE" b="1" dirty="0" smtClean="0"/>
              <a:t>Einführung:</a:t>
            </a:r>
            <a:endParaRPr lang="de-DE" b="1" dirty="0"/>
          </a:p>
        </p:txBody>
      </p:sp>
      <p:sp>
        <p:nvSpPr>
          <p:cNvPr id="3" name="Inhaltsplatzhalter 2"/>
          <p:cNvSpPr>
            <a:spLocks noGrp="1"/>
          </p:cNvSpPr>
          <p:nvPr>
            <p:ph idx="1"/>
          </p:nvPr>
        </p:nvSpPr>
        <p:spPr/>
        <p:txBody>
          <a:bodyPr/>
          <a:lstStyle/>
          <a:p>
            <a:r>
              <a:rPr lang="de-DE" dirty="0" smtClean="0"/>
              <a:t>Was ist GPS</a:t>
            </a:r>
          </a:p>
          <a:p>
            <a:r>
              <a:rPr lang="de-DE" dirty="0" smtClean="0"/>
              <a:t>Anwendungsbeispiele</a:t>
            </a:r>
          </a:p>
          <a:p>
            <a:r>
              <a:rPr lang="de-DE" dirty="0" smtClean="0"/>
              <a:t>NMEA 0183</a:t>
            </a:r>
          </a:p>
          <a:p>
            <a:endParaRPr lang="de-DE"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pPr algn="l"/>
            <a:r>
              <a:rPr lang="de-DE" dirty="0" smtClean="0"/>
              <a:t>Was ist GPS</a:t>
            </a:r>
            <a:endParaRPr lang="de-DE" dirty="0"/>
          </a:p>
        </p:txBody>
      </p:sp>
      <p:sp>
        <p:nvSpPr>
          <p:cNvPr id="3" name="Inhaltsplatzhalter 2"/>
          <p:cNvSpPr>
            <a:spLocks noGrp="1"/>
          </p:cNvSpPr>
          <p:nvPr>
            <p:ph idx="1"/>
          </p:nvPr>
        </p:nvSpPr>
        <p:spPr/>
        <p:txBody>
          <a:bodyPr/>
          <a:lstStyle/>
          <a:p>
            <a:r>
              <a:rPr lang="de-DE" sz="2400" dirty="0" smtClean="0"/>
              <a:t>Global </a:t>
            </a:r>
            <a:r>
              <a:rPr lang="de-DE" sz="2400" dirty="0" err="1" smtClean="0"/>
              <a:t>Positioning</a:t>
            </a:r>
            <a:r>
              <a:rPr lang="de-DE" sz="2400" dirty="0" smtClean="0"/>
              <a:t> System</a:t>
            </a:r>
          </a:p>
          <a:p>
            <a:r>
              <a:rPr lang="de-DE" sz="2400" dirty="0" err="1" smtClean="0"/>
              <a:t>Satelitengesteuert</a:t>
            </a:r>
            <a:endParaRPr lang="de-DE" sz="2400" dirty="0" smtClean="0"/>
          </a:p>
          <a:p>
            <a:r>
              <a:rPr lang="de-DE" sz="2400" dirty="0" smtClean="0"/>
              <a:t>Mindestens 3 Satelliten notwendig</a:t>
            </a:r>
          </a:p>
          <a:p>
            <a:endParaRPr lang="de-DE" dirty="0"/>
          </a:p>
        </p:txBody>
      </p:sp>
      <p:pic>
        <p:nvPicPr>
          <p:cNvPr id="4" name="Grafik 3" descr="gps.gif"/>
          <p:cNvPicPr>
            <a:picLocks noChangeAspect="1"/>
          </p:cNvPicPr>
          <p:nvPr/>
        </p:nvPicPr>
        <p:blipFill>
          <a:blip r:embed="rId3"/>
          <a:stretch>
            <a:fillRect/>
          </a:stretch>
        </p:blipFill>
        <p:spPr>
          <a:xfrm>
            <a:off x="2643174" y="3000372"/>
            <a:ext cx="3929090" cy="3771926"/>
          </a:xfrm>
          <a:prstGeom prst="rect">
            <a:avLst/>
          </a:prstGeom>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pPr algn="l"/>
            <a:r>
              <a:rPr lang="de-DE" dirty="0" smtClean="0"/>
              <a:t>Anwendungsgebiete:</a:t>
            </a:r>
            <a:endParaRPr lang="de-DE" dirty="0"/>
          </a:p>
        </p:txBody>
      </p:sp>
      <p:sp>
        <p:nvSpPr>
          <p:cNvPr id="3" name="Inhaltsplatzhalter 2"/>
          <p:cNvSpPr>
            <a:spLocks noGrp="1"/>
          </p:cNvSpPr>
          <p:nvPr>
            <p:ph idx="1"/>
          </p:nvPr>
        </p:nvSpPr>
        <p:spPr/>
        <p:txBody>
          <a:bodyPr>
            <a:normAutofit/>
          </a:bodyPr>
          <a:lstStyle/>
          <a:p>
            <a:r>
              <a:rPr lang="de-DE" sz="2400" dirty="0" smtClean="0"/>
              <a:t>Zivile Navigation </a:t>
            </a:r>
          </a:p>
          <a:p>
            <a:pPr lvl="1"/>
            <a:r>
              <a:rPr lang="de-DE" sz="2400" dirty="0" smtClean="0"/>
              <a:t>im Auto, zu Fuß, auf dem Schiff</a:t>
            </a:r>
          </a:p>
          <a:p>
            <a:r>
              <a:rPr lang="de-DE" sz="2400" dirty="0" smtClean="0"/>
              <a:t>Militärische Anwendung</a:t>
            </a:r>
          </a:p>
          <a:p>
            <a:pPr lvl="1"/>
            <a:r>
              <a:rPr lang="de-DE" sz="2400" dirty="0" smtClean="0"/>
              <a:t>Steuerung von Raketen und Positionierung von Truppen</a:t>
            </a: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pPr algn="l"/>
            <a:r>
              <a:rPr lang="de-DE" dirty="0" smtClean="0"/>
              <a:t>NMEA 0183:</a:t>
            </a:r>
            <a:endParaRPr lang="de-DE" dirty="0"/>
          </a:p>
        </p:txBody>
      </p:sp>
      <p:sp>
        <p:nvSpPr>
          <p:cNvPr id="3" name="Inhaltsplatzhalter 2"/>
          <p:cNvSpPr>
            <a:spLocks noGrp="1"/>
          </p:cNvSpPr>
          <p:nvPr>
            <p:ph idx="1"/>
          </p:nvPr>
        </p:nvSpPr>
        <p:spPr/>
        <p:txBody>
          <a:bodyPr>
            <a:normAutofit/>
          </a:bodyPr>
          <a:lstStyle/>
          <a:p>
            <a:r>
              <a:rPr lang="de-DE" sz="2400" dirty="0" smtClean="0"/>
              <a:t>Protokoll zur Übertragung der Daten</a:t>
            </a:r>
          </a:p>
          <a:p>
            <a:r>
              <a:rPr lang="de-DE" sz="2400" dirty="0" smtClean="0"/>
              <a:t>Aufbau in 5 Zeilen</a:t>
            </a:r>
          </a:p>
          <a:p>
            <a:pPr lvl="1"/>
            <a:r>
              <a:rPr lang="de-DE" sz="2400" dirty="0" smtClean="0"/>
              <a:t>$GPGGA</a:t>
            </a:r>
          </a:p>
          <a:p>
            <a:pPr lvl="1"/>
            <a:r>
              <a:rPr lang="de-DE" sz="2400" dirty="0" smtClean="0"/>
              <a:t>$GPGSA</a:t>
            </a:r>
          </a:p>
          <a:p>
            <a:pPr lvl="1"/>
            <a:r>
              <a:rPr lang="de-DE" sz="2400" dirty="0" smtClean="0"/>
              <a:t>$GPGSV</a:t>
            </a:r>
          </a:p>
          <a:p>
            <a:pPr lvl="1"/>
            <a:r>
              <a:rPr lang="de-DE" sz="2400" dirty="0" smtClean="0"/>
              <a:t>$GPVTG</a:t>
            </a:r>
          </a:p>
          <a:p>
            <a:pPr lvl="1"/>
            <a:r>
              <a:rPr lang="de-DE" sz="2400" dirty="0" smtClean="0"/>
              <a:t>$GPRMC</a:t>
            </a:r>
            <a:endParaRPr lang="de-DE" sz="2400" dirty="0"/>
          </a:p>
        </p:txBody>
      </p:sp>
      <p:sp>
        <p:nvSpPr>
          <p:cNvPr id="4" name="Textfeld 3"/>
          <p:cNvSpPr txBox="1"/>
          <p:nvPr/>
        </p:nvSpPr>
        <p:spPr>
          <a:xfrm>
            <a:off x="1214414" y="4786322"/>
            <a:ext cx="6556635" cy="1938992"/>
          </a:xfrm>
          <a:prstGeom prst="rect">
            <a:avLst/>
          </a:prstGeom>
          <a:noFill/>
          <a:ln w="12700" cmpd="thickThin">
            <a:solidFill>
              <a:schemeClr val="tx1"/>
            </a:solidFill>
          </a:ln>
          <a:effectLst/>
        </p:spPr>
        <p:txBody>
          <a:bodyPr wrap="square" rtlCol="0">
            <a:spAutoFit/>
          </a:bodyPr>
          <a:lstStyle/>
          <a:p>
            <a:r>
              <a:rPr lang="pt-BR" sz="1200" dirty="0" smtClean="0">
                <a:latin typeface="Consolas" pitchFamily="49" charset="0"/>
              </a:rPr>
              <a:t>...</a:t>
            </a:r>
          </a:p>
          <a:p>
            <a:r>
              <a:rPr lang="pt-BR" sz="1200" dirty="0" smtClean="0">
                <a:latin typeface="Consolas" pitchFamily="49" charset="0"/>
              </a:rPr>
              <a:t>$GPVTG,46.37,T,,M,0.12,N,0.2,K,A*3A</a:t>
            </a:r>
          </a:p>
          <a:p>
            <a:r>
              <a:rPr lang="pt-BR" sz="1200" dirty="0" smtClean="0">
                <a:latin typeface="Consolas" pitchFamily="49" charset="0"/>
              </a:rPr>
              <a:t>$GPGGA,062318.000,4748.4801,N,01012.5071,E,1,09,0.9,740.9,M,48.0,M,,0000*57</a:t>
            </a:r>
          </a:p>
          <a:p>
            <a:r>
              <a:rPr lang="pt-BR" sz="1200" dirty="0" smtClean="0">
                <a:latin typeface="Consolas" pitchFamily="49" charset="0"/>
              </a:rPr>
              <a:t>$GPGSA,A,3,23,31,32,25,20,11,17,13,04,,,,1.8,0.9,1.5*31</a:t>
            </a:r>
          </a:p>
          <a:p>
            <a:r>
              <a:rPr lang="pt-BR" sz="1200" dirty="0" smtClean="0">
                <a:latin typeface="Consolas" pitchFamily="49" charset="0"/>
              </a:rPr>
              <a:t>$GPGSV,3,1,12,23,84,166,35,20,55,085,42,13,48,220,40,04,34,306,25*70</a:t>
            </a:r>
          </a:p>
          <a:p>
            <a:r>
              <a:rPr lang="pt-BR" sz="1200" dirty="0" smtClean="0">
                <a:latin typeface="Consolas" pitchFamily="49" charset="0"/>
              </a:rPr>
              <a:t>$GPGSV,3,2,12,32,30,086,38,17,25,248,20,11,22,162,36,25,20,168,41*7E</a:t>
            </a:r>
          </a:p>
          <a:p>
            <a:r>
              <a:rPr lang="pt-BR" sz="1200" dirty="0" smtClean="0">
                <a:latin typeface="Consolas" pitchFamily="49" charset="0"/>
              </a:rPr>
              <a:t>$GPGSV,3,3,12,31,19,042,44,02,03,316,23,07,03,178,20,27,00,183,*75</a:t>
            </a:r>
          </a:p>
          <a:p>
            <a:r>
              <a:rPr lang="pt-BR" sz="1200" dirty="0" smtClean="0">
                <a:latin typeface="Consolas" pitchFamily="49" charset="0"/>
              </a:rPr>
              <a:t>$GPRMC,062318.000,A,</a:t>
            </a:r>
            <a:r>
              <a:rPr lang="pt-BR" sz="1200" dirty="0" smtClean="0">
                <a:solidFill>
                  <a:srgbClr val="FF0000"/>
                </a:solidFill>
                <a:latin typeface="Consolas" pitchFamily="49" charset="0"/>
              </a:rPr>
              <a:t>4748.4801</a:t>
            </a:r>
            <a:r>
              <a:rPr lang="pt-BR" sz="1200" dirty="0" smtClean="0">
                <a:latin typeface="Consolas" pitchFamily="49" charset="0"/>
              </a:rPr>
              <a:t>,N,</a:t>
            </a:r>
            <a:r>
              <a:rPr lang="pt-BR" sz="1200" dirty="0" smtClean="0">
                <a:solidFill>
                  <a:srgbClr val="FF0000"/>
                </a:solidFill>
                <a:latin typeface="Consolas" pitchFamily="49" charset="0"/>
              </a:rPr>
              <a:t>01012.5071</a:t>
            </a:r>
            <a:r>
              <a:rPr lang="pt-BR" sz="1200" dirty="0" smtClean="0">
                <a:latin typeface="Consolas" pitchFamily="49" charset="0"/>
              </a:rPr>
              <a:t>,E,0.10,10.43,060708,,,A*5D</a:t>
            </a:r>
          </a:p>
          <a:p>
            <a:r>
              <a:rPr lang="pt-BR" sz="1200" dirty="0" smtClean="0">
                <a:latin typeface="Consolas" pitchFamily="49" charset="0"/>
              </a:rPr>
              <a:t>$GPVTG,10.43,T,,M,0.10,N,0.2,K,A*38</a:t>
            </a:r>
          </a:p>
          <a:p>
            <a:r>
              <a:rPr lang="pt-BR" sz="1200" dirty="0" smtClean="0">
                <a:latin typeface="Consolas" pitchFamily="49" charset="0"/>
              </a:rPr>
              <a:t>...</a:t>
            </a:r>
            <a:endParaRPr lang="de-DE" sz="1200" dirty="0">
              <a:latin typeface="Consolas" pitchFamily="49" charset="0"/>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pPr algn="l"/>
            <a:r>
              <a:rPr lang="de-DE" b="1" dirty="0" smtClean="0"/>
              <a:t>Das Fahrzeug:</a:t>
            </a:r>
            <a:endParaRPr lang="de-DE" b="1" dirty="0"/>
          </a:p>
        </p:txBody>
      </p:sp>
      <p:sp>
        <p:nvSpPr>
          <p:cNvPr id="3" name="Inhaltsplatzhalter 2"/>
          <p:cNvSpPr>
            <a:spLocks noGrp="1"/>
          </p:cNvSpPr>
          <p:nvPr>
            <p:ph idx="1"/>
          </p:nvPr>
        </p:nvSpPr>
        <p:spPr/>
        <p:txBody>
          <a:bodyPr/>
          <a:lstStyle/>
          <a:p>
            <a:r>
              <a:rPr lang="de-DE" dirty="0" smtClean="0"/>
              <a:t>Verwendete Hardware</a:t>
            </a:r>
          </a:p>
          <a:p>
            <a:r>
              <a:rPr lang="de-DE" dirty="0" smtClean="0"/>
              <a:t>Aufbau</a:t>
            </a:r>
            <a:endParaRPr lang="de-DE" dirty="0"/>
          </a:p>
        </p:txBody>
      </p:sp>
      <p:pic>
        <p:nvPicPr>
          <p:cNvPr id="4" name="Grafik 3" descr="P6070539.JPG"/>
          <p:cNvPicPr>
            <a:picLocks noChangeAspect="1"/>
          </p:cNvPicPr>
          <p:nvPr/>
        </p:nvPicPr>
        <p:blipFill>
          <a:blip r:embed="rId3" cstate="print"/>
          <a:srcRect l="5660" r="2673"/>
          <a:stretch>
            <a:fillRect/>
          </a:stretch>
        </p:blipFill>
        <p:spPr>
          <a:xfrm>
            <a:off x="5572132" y="3929066"/>
            <a:ext cx="3143272" cy="2571768"/>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pic>
        <p:nvPicPr>
          <p:cNvPr id="5" name="Grafik 4" descr="P6070545.JPG"/>
          <p:cNvPicPr>
            <a:picLocks noChangeAspect="1"/>
          </p:cNvPicPr>
          <p:nvPr/>
        </p:nvPicPr>
        <p:blipFill>
          <a:blip r:embed="rId4" cstate="print"/>
          <a:srcRect l="20158" b="-1828"/>
          <a:stretch>
            <a:fillRect/>
          </a:stretch>
        </p:blipFill>
        <p:spPr>
          <a:xfrm rot="16802010">
            <a:off x="426947" y="3951717"/>
            <a:ext cx="2432494" cy="2326733"/>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pic>
        <p:nvPicPr>
          <p:cNvPr id="6" name="Grafik 5" descr="P6070547.JPG"/>
          <p:cNvPicPr>
            <a:picLocks noChangeAspect="1"/>
          </p:cNvPicPr>
          <p:nvPr/>
        </p:nvPicPr>
        <p:blipFill>
          <a:blip r:embed="rId5" cstate="print"/>
          <a:stretch>
            <a:fillRect/>
          </a:stretch>
        </p:blipFill>
        <p:spPr>
          <a:xfrm rot="21089120">
            <a:off x="5349327" y="1973745"/>
            <a:ext cx="2687038" cy="2015279"/>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pic>
        <p:nvPicPr>
          <p:cNvPr id="7" name="Grafik 6" descr="P6070536.JPG"/>
          <p:cNvPicPr>
            <a:picLocks noChangeAspect="1"/>
          </p:cNvPicPr>
          <p:nvPr/>
        </p:nvPicPr>
        <p:blipFill>
          <a:blip r:embed="rId6" cstate="print"/>
          <a:srcRect t="-5653" r="-3873" b="-5023"/>
          <a:stretch>
            <a:fillRect/>
          </a:stretch>
        </p:blipFill>
        <p:spPr>
          <a:xfrm rot="1080367">
            <a:off x="2791378" y="3897244"/>
            <a:ext cx="2939527" cy="2349027"/>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feld 10"/>
          <p:cNvSpPr txBox="1"/>
          <p:nvPr/>
        </p:nvSpPr>
        <p:spPr>
          <a:xfrm>
            <a:off x="5572132" y="1285860"/>
            <a:ext cx="3214710" cy="5078313"/>
          </a:xfrm>
          <a:prstGeom prst="rect">
            <a:avLst/>
          </a:prstGeom>
          <a:ln cmpd="thickThin"/>
        </p:spPr>
        <p:style>
          <a:lnRef idx="2">
            <a:schemeClr val="dk1"/>
          </a:lnRef>
          <a:fillRef idx="1">
            <a:schemeClr val="lt1"/>
          </a:fillRef>
          <a:effectRef idx="0">
            <a:schemeClr val="dk1"/>
          </a:effectRef>
          <a:fontRef idx="minor">
            <a:schemeClr val="dk1"/>
          </a:fontRef>
        </p:style>
        <p:txBody>
          <a:bodyPr wrap="square" rtlCol="0">
            <a:spAutoFit/>
          </a:bodyPr>
          <a:lstStyle/>
          <a:p>
            <a:endParaRPr lang="de-DE" dirty="0"/>
          </a:p>
          <a:p>
            <a:endParaRPr lang="de-DE" dirty="0" smtClean="0"/>
          </a:p>
          <a:p>
            <a:endParaRPr lang="de-DE" dirty="0"/>
          </a:p>
          <a:p>
            <a:endParaRPr lang="de-DE" dirty="0" smtClean="0"/>
          </a:p>
          <a:p>
            <a:endParaRPr lang="de-DE" dirty="0"/>
          </a:p>
          <a:p>
            <a:endParaRPr lang="de-DE" dirty="0" smtClean="0"/>
          </a:p>
          <a:p>
            <a:endParaRPr lang="de-DE" dirty="0"/>
          </a:p>
          <a:p>
            <a:endParaRPr lang="de-DE" dirty="0" smtClean="0"/>
          </a:p>
          <a:p>
            <a:endParaRPr lang="de-DE" dirty="0"/>
          </a:p>
          <a:p>
            <a:endParaRPr lang="de-DE" dirty="0" smtClean="0"/>
          </a:p>
          <a:p>
            <a:endParaRPr lang="de-DE" dirty="0"/>
          </a:p>
          <a:p>
            <a:endParaRPr lang="de-DE" dirty="0" smtClean="0"/>
          </a:p>
          <a:p>
            <a:endParaRPr lang="de-DE" dirty="0"/>
          </a:p>
          <a:p>
            <a:endParaRPr lang="de-DE" dirty="0" smtClean="0"/>
          </a:p>
          <a:p>
            <a:endParaRPr lang="de-DE" dirty="0"/>
          </a:p>
          <a:p>
            <a:endParaRPr lang="de-DE" dirty="0" smtClean="0"/>
          </a:p>
          <a:p>
            <a:endParaRPr lang="de-DE" dirty="0"/>
          </a:p>
          <a:p>
            <a:endParaRPr lang="de-DE" dirty="0"/>
          </a:p>
        </p:txBody>
      </p:sp>
      <p:sp>
        <p:nvSpPr>
          <p:cNvPr id="2" name="Titel 1"/>
          <p:cNvSpPr>
            <a:spLocks noGrp="1"/>
          </p:cNvSpPr>
          <p:nvPr>
            <p:ph type="title"/>
          </p:nvPr>
        </p:nvSpPr>
        <p:spPr/>
        <p:txBody>
          <a:bodyPr/>
          <a:lstStyle/>
          <a:p>
            <a:pPr algn="l"/>
            <a:r>
              <a:rPr lang="de-DE" dirty="0" smtClean="0"/>
              <a:t>Verwendete Hardware:</a:t>
            </a:r>
            <a:endParaRPr lang="de-DE" dirty="0"/>
          </a:p>
        </p:txBody>
      </p:sp>
      <p:sp>
        <p:nvSpPr>
          <p:cNvPr id="3" name="Inhaltsplatzhalter 2"/>
          <p:cNvSpPr>
            <a:spLocks noGrp="1"/>
          </p:cNvSpPr>
          <p:nvPr>
            <p:ph idx="1"/>
          </p:nvPr>
        </p:nvSpPr>
        <p:spPr/>
        <p:txBody>
          <a:bodyPr/>
          <a:lstStyle/>
          <a:p>
            <a:r>
              <a:rPr lang="de-DE" sz="2400" dirty="0" smtClean="0"/>
              <a:t>Kaiman 6x6 Bausatz von REELY</a:t>
            </a:r>
          </a:p>
          <a:p>
            <a:r>
              <a:rPr lang="de-DE" sz="2400" dirty="0" smtClean="0"/>
              <a:t>IPC 3 von Sontheim</a:t>
            </a:r>
          </a:p>
          <a:p>
            <a:r>
              <a:rPr lang="de-DE" sz="2400" dirty="0" smtClean="0"/>
              <a:t>Kompass</a:t>
            </a:r>
          </a:p>
          <a:p>
            <a:r>
              <a:rPr lang="de-DE" sz="2400" dirty="0" smtClean="0"/>
              <a:t>Bluetooth-/WLAN-Stick von </a:t>
            </a:r>
            <a:r>
              <a:rPr lang="de-DE" sz="2400" dirty="0" err="1" smtClean="0"/>
              <a:t>Suncore</a:t>
            </a:r>
            <a:endParaRPr lang="de-DE" sz="2400" dirty="0" smtClean="0"/>
          </a:p>
          <a:p>
            <a:r>
              <a:rPr lang="de-DE" sz="2400" dirty="0" smtClean="0"/>
              <a:t>GPS-Empfänger von Conrad</a:t>
            </a:r>
          </a:p>
          <a:p>
            <a:r>
              <a:rPr lang="de-DE" sz="2400" dirty="0" smtClean="0"/>
              <a:t>MiniBoard von </a:t>
            </a:r>
            <a:r>
              <a:rPr lang="de-DE" sz="2400" dirty="0" err="1" smtClean="0"/>
              <a:t>qfix</a:t>
            </a:r>
            <a:endParaRPr lang="de-DE" sz="2400" dirty="0" smtClean="0"/>
          </a:p>
          <a:p>
            <a:r>
              <a:rPr lang="de-DE" sz="2400" dirty="0" smtClean="0"/>
              <a:t>Fahrtregler von </a:t>
            </a:r>
            <a:r>
              <a:rPr lang="de-DE" sz="2400" dirty="0" smtClean="0"/>
              <a:t>Robbe</a:t>
            </a:r>
            <a:endParaRPr lang="de-DE" sz="2400" dirty="0" smtClean="0"/>
          </a:p>
          <a:p>
            <a:endParaRPr lang="de-DE" dirty="0"/>
          </a:p>
        </p:txBody>
      </p:sp>
      <p:pic>
        <p:nvPicPr>
          <p:cNvPr id="6" name="Grafik 5" descr="IPC-3_800.gif"/>
          <p:cNvPicPr>
            <a:picLocks noChangeAspect="1"/>
          </p:cNvPicPr>
          <p:nvPr/>
        </p:nvPicPr>
        <p:blipFill>
          <a:blip r:embed="rId3"/>
          <a:stretch>
            <a:fillRect/>
          </a:stretch>
        </p:blipFill>
        <p:spPr>
          <a:xfrm>
            <a:off x="5715008" y="1357298"/>
            <a:ext cx="1925922" cy="1095368"/>
          </a:xfrm>
          <a:prstGeom prst="rect">
            <a:avLst/>
          </a:prstGeom>
          <a:solidFill>
            <a:schemeClr val="bg1"/>
          </a:solidFill>
        </p:spPr>
      </p:pic>
      <p:pic>
        <p:nvPicPr>
          <p:cNvPr id="7" name="Grafik 6" descr="973293_RB_00_FB_EPS.jpg"/>
          <p:cNvPicPr>
            <a:picLocks noChangeAspect="1"/>
          </p:cNvPicPr>
          <p:nvPr/>
        </p:nvPicPr>
        <p:blipFill>
          <a:blip r:embed="rId4"/>
          <a:stretch>
            <a:fillRect/>
          </a:stretch>
        </p:blipFill>
        <p:spPr>
          <a:xfrm>
            <a:off x="7358082" y="2285992"/>
            <a:ext cx="1349099" cy="1071570"/>
          </a:xfrm>
          <a:prstGeom prst="rect">
            <a:avLst/>
          </a:prstGeom>
        </p:spPr>
      </p:pic>
      <p:pic>
        <p:nvPicPr>
          <p:cNvPr id="8" name="Grafik 7" descr="989787_RB_00_FB_EPS.jpg"/>
          <p:cNvPicPr>
            <a:picLocks noChangeAspect="1"/>
          </p:cNvPicPr>
          <p:nvPr/>
        </p:nvPicPr>
        <p:blipFill>
          <a:blip r:embed="rId5"/>
          <a:stretch>
            <a:fillRect/>
          </a:stretch>
        </p:blipFill>
        <p:spPr>
          <a:xfrm>
            <a:off x="7429520" y="3429000"/>
            <a:ext cx="1182809" cy="1357322"/>
          </a:xfrm>
          <a:prstGeom prst="rect">
            <a:avLst/>
          </a:prstGeom>
        </p:spPr>
      </p:pic>
      <p:pic>
        <p:nvPicPr>
          <p:cNvPr id="9" name="Grafik 8" descr="hbaa011_sz.jpg"/>
          <p:cNvPicPr>
            <a:picLocks noChangeAspect="1"/>
          </p:cNvPicPr>
          <p:nvPr/>
        </p:nvPicPr>
        <p:blipFill>
          <a:blip r:embed="rId6" cstate="print"/>
          <a:stretch>
            <a:fillRect/>
          </a:stretch>
        </p:blipFill>
        <p:spPr>
          <a:xfrm>
            <a:off x="5786446" y="3643314"/>
            <a:ext cx="1428736" cy="1428736"/>
          </a:xfrm>
          <a:prstGeom prst="rect">
            <a:avLst/>
          </a:prstGeom>
        </p:spPr>
      </p:pic>
      <p:pic>
        <p:nvPicPr>
          <p:cNvPr id="10" name="Grafik 9" descr="P1001_1-8619.jpg"/>
          <p:cNvPicPr>
            <a:picLocks noChangeAspect="1"/>
          </p:cNvPicPr>
          <p:nvPr/>
        </p:nvPicPr>
        <p:blipFill>
          <a:blip r:embed="rId7"/>
          <a:stretch>
            <a:fillRect/>
          </a:stretch>
        </p:blipFill>
        <p:spPr>
          <a:xfrm>
            <a:off x="5715008" y="2500306"/>
            <a:ext cx="1398746" cy="1184272"/>
          </a:xfrm>
          <a:prstGeom prst="rect">
            <a:avLst/>
          </a:prstGeom>
        </p:spPr>
      </p:pic>
      <p:pic>
        <p:nvPicPr>
          <p:cNvPr id="12" name="Grafik 11" descr="cmps03_kompass.jpg"/>
          <p:cNvPicPr>
            <a:picLocks noChangeAspect="1"/>
          </p:cNvPicPr>
          <p:nvPr/>
        </p:nvPicPr>
        <p:blipFill>
          <a:blip r:embed="rId8"/>
          <a:stretch>
            <a:fillRect/>
          </a:stretch>
        </p:blipFill>
        <p:spPr>
          <a:xfrm>
            <a:off x="7786710" y="5072074"/>
            <a:ext cx="911129" cy="884232"/>
          </a:xfrm>
          <a:prstGeom prst="rect">
            <a:avLst/>
          </a:prstGeom>
        </p:spPr>
      </p:pic>
      <p:pic>
        <p:nvPicPr>
          <p:cNvPr id="13" name="Grafik 12" descr="231480_LB_00_FB.EPS.jpg"/>
          <p:cNvPicPr>
            <a:picLocks noChangeAspect="1"/>
          </p:cNvPicPr>
          <p:nvPr/>
        </p:nvPicPr>
        <p:blipFill>
          <a:blip r:embed="rId9"/>
          <a:stretch>
            <a:fillRect/>
          </a:stretch>
        </p:blipFill>
        <p:spPr>
          <a:xfrm>
            <a:off x="5643570" y="4857760"/>
            <a:ext cx="2008797" cy="1343024"/>
          </a:xfrm>
          <a:prstGeom prst="rect">
            <a:avLst/>
          </a:prstGeom>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pPr algn="l"/>
            <a:r>
              <a:rPr lang="de-DE" dirty="0" smtClean="0"/>
              <a:t>Aufbau:</a:t>
            </a:r>
            <a:endParaRPr lang="de-DE" dirty="0"/>
          </a:p>
        </p:txBody>
      </p:sp>
      <p:sp>
        <p:nvSpPr>
          <p:cNvPr id="12" name="Textfeld 11"/>
          <p:cNvSpPr txBox="1"/>
          <p:nvPr/>
        </p:nvSpPr>
        <p:spPr>
          <a:xfrm>
            <a:off x="642910" y="1500174"/>
            <a:ext cx="8001056" cy="4524315"/>
          </a:xfrm>
          <a:prstGeom prst="rect">
            <a:avLst/>
          </a:prstGeom>
          <a:solidFill>
            <a:schemeClr val="bg1"/>
          </a:solidFill>
        </p:spPr>
        <p:txBody>
          <a:bodyPr wrap="square" rtlCol="0">
            <a:spAutoFit/>
          </a:bodyPr>
          <a:lstStyle/>
          <a:p>
            <a:endParaRPr lang="de-DE" dirty="0"/>
          </a:p>
          <a:p>
            <a:endParaRPr lang="de-DE" dirty="0" smtClean="0"/>
          </a:p>
          <a:p>
            <a:endParaRPr lang="de-DE" dirty="0"/>
          </a:p>
          <a:p>
            <a:endParaRPr lang="de-DE" dirty="0" smtClean="0"/>
          </a:p>
          <a:p>
            <a:endParaRPr lang="de-DE" dirty="0"/>
          </a:p>
          <a:p>
            <a:endParaRPr lang="de-DE" dirty="0" smtClean="0"/>
          </a:p>
          <a:p>
            <a:endParaRPr lang="de-DE" dirty="0"/>
          </a:p>
          <a:p>
            <a:endParaRPr lang="de-DE" dirty="0" smtClean="0"/>
          </a:p>
          <a:p>
            <a:endParaRPr lang="de-DE" dirty="0"/>
          </a:p>
          <a:p>
            <a:endParaRPr lang="de-DE" dirty="0" smtClean="0"/>
          </a:p>
          <a:p>
            <a:endParaRPr lang="de-DE" dirty="0"/>
          </a:p>
          <a:p>
            <a:endParaRPr lang="de-DE" dirty="0" smtClean="0"/>
          </a:p>
          <a:p>
            <a:endParaRPr lang="de-DE" dirty="0"/>
          </a:p>
          <a:p>
            <a:endParaRPr lang="de-DE" dirty="0" smtClean="0"/>
          </a:p>
          <a:p>
            <a:endParaRPr lang="de-DE" dirty="0"/>
          </a:p>
          <a:p>
            <a:endParaRPr lang="de-DE" dirty="0"/>
          </a:p>
        </p:txBody>
      </p:sp>
      <p:pic>
        <p:nvPicPr>
          <p:cNvPr id="13" name="Grafik 12" descr="IPC-3_800.gif"/>
          <p:cNvPicPr>
            <a:picLocks noChangeAspect="1"/>
          </p:cNvPicPr>
          <p:nvPr/>
        </p:nvPicPr>
        <p:blipFill>
          <a:blip r:embed="rId3"/>
          <a:stretch>
            <a:fillRect/>
          </a:stretch>
        </p:blipFill>
        <p:spPr>
          <a:xfrm>
            <a:off x="3143240" y="2857496"/>
            <a:ext cx="1925922" cy="1095368"/>
          </a:xfrm>
          <a:prstGeom prst="rect">
            <a:avLst/>
          </a:prstGeom>
          <a:solidFill>
            <a:schemeClr val="bg1"/>
          </a:solidFill>
        </p:spPr>
      </p:pic>
      <p:pic>
        <p:nvPicPr>
          <p:cNvPr id="14" name="Grafik 13" descr="973293_RB_00_FB_EPS.jpg"/>
          <p:cNvPicPr>
            <a:picLocks noChangeAspect="1"/>
          </p:cNvPicPr>
          <p:nvPr/>
        </p:nvPicPr>
        <p:blipFill>
          <a:blip r:embed="rId4"/>
          <a:stretch>
            <a:fillRect/>
          </a:stretch>
        </p:blipFill>
        <p:spPr>
          <a:xfrm>
            <a:off x="4429124" y="1500174"/>
            <a:ext cx="1349099" cy="1071570"/>
          </a:xfrm>
          <a:prstGeom prst="rect">
            <a:avLst/>
          </a:prstGeom>
        </p:spPr>
      </p:pic>
      <p:pic>
        <p:nvPicPr>
          <p:cNvPr id="15" name="Grafik 14" descr="989787_RB_00_FB_EPS.jpg"/>
          <p:cNvPicPr>
            <a:picLocks noChangeAspect="1"/>
          </p:cNvPicPr>
          <p:nvPr/>
        </p:nvPicPr>
        <p:blipFill>
          <a:blip r:embed="rId5"/>
          <a:stretch>
            <a:fillRect/>
          </a:stretch>
        </p:blipFill>
        <p:spPr>
          <a:xfrm>
            <a:off x="6286512" y="2571744"/>
            <a:ext cx="1182809" cy="1357322"/>
          </a:xfrm>
          <a:prstGeom prst="rect">
            <a:avLst/>
          </a:prstGeom>
        </p:spPr>
      </p:pic>
      <p:pic>
        <p:nvPicPr>
          <p:cNvPr id="16" name="Grafik 15" descr="hbaa011_sz.jpg"/>
          <p:cNvPicPr>
            <a:picLocks noChangeAspect="1"/>
          </p:cNvPicPr>
          <p:nvPr/>
        </p:nvPicPr>
        <p:blipFill>
          <a:blip r:embed="rId6" cstate="print"/>
          <a:srcRect t="15000" b="14999"/>
          <a:stretch>
            <a:fillRect/>
          </a:stretch>
        </p:blipFill>
        <p:spPr>
          <a:xfrm>
            <a:off x="3643306" y="4500570"/>
            <a:ext cx="1428736" cy="1000132"/>
          </a:xfrm>
          <a:prstGeom prst="rect">
            <a:avLst/>
          </a:prstGeom>
        </p:spPr>
      </p:pic>
      <p:pic>
        <p:nvPicPr>
          <p:cNvPr id="17" name="Grafik 16" descr="P1001_1-8619.jpg"/>
          <p:cNvPicPr>
            <a:picLocks noChangeAspect="1"/>
          </p:cNvPicPr>
          <p:nvPr/>
        </p:nvPicPr>
        <p:blipFill>
          <a:blip r:embed="rId7"/>
          <a:stretch>
            <a:fillRect/>
          </a:stretch>
        </p:blipFill>
        <p:spPr>
          <a:xfrm>
            <a:off x="2000232" y="4429132"/>
            <a:ext cx="1398746" cy="1184272"/>
          </a:xfrm>
          <a:prstGeom prst="rect">
            <a:avLst/>
          </a:prstGeom>
        </p:spPr>
      </p:pic>
      <p:pic>
        <p:nvPicPr>
          <p:cNvPr id="18" name="Grafik 17" descr="cmps03_kompass.jpg"/>
          <p:cNvPicPr>
            <a:picLocks noChangeAspect="1"/>
          </p:cNvPicPr>
          <p:nvPr/>
        </p:nvPicPr>
        <p:blipFill>
          <a:blip r:embed="rId8"/>
          <a:stretch>
            <a:fillRect/>
          </a:stretch>
        </p:blipFill>
        <p:spPr>
          <a:xfrm>
            <a:off x="6143636" y="4572008"/>
            <a:ext cx="911129" cy="884232"/>
          </a:xfrm>
          <a:prstGeom prst="rect">
            <a:avLst/>
          </a:prstGeom>
        </p:spPr>
      </p:pic>
      <p:pic>
        <p:nvPicPr>
          <p:cNvPr id="20" name="Grafik 19" descr="satelit.gif"/>
          <p:cNvPicPr>
            <a:picLocks noChangeAspect="1"/>
          </p:cNvPicPr>
          <p:nvPr/>
        </p:nvPicPr>
        <p:blipFill>
          <a:blip r:embed="rId9"/>
          <a:stretch>
            <a:fillRect/>
          </a:stretch>
        </p:blipFill>
        <p:spPr>
          <a:xfrm>
            <a:off x="7215206" y="1571612"/>
            <a:ext cx="1085635" cy="1404940"/>
          </a:xfrm>
          <a:prstGeom prst="rect">
            <a:avLst/>
          </a:prstGeom>
        </p:spPr>
      </p:pic>
      <p:sp>
        <p:nvSpPr>
          <p:cNvPr id="24" name="Pfeil nach links 23"/>
          <p:cNvSpPr/>
          <p:nvPr/>
        </p:nvSpPr>
        <p:spPr>
          <a:xfrm rot="1340239">
            <a:off x="5805730" y="2457991"/>
            <a:ext cx="571504" cy="214314"/>
          </a:xfrm>
          <a:prstGeom prst="leftArrow">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lang="de-DE"/>
          </a:p>
        </p:txBody>
      </p:sp>
      <p:sp>
        <p:nvSpPr>
          <p:cNvPr id="25" name="Pfeil nach links 24"/>
          <p:cNvSpPr/>
          <p:nvPr/>
        </p:nvSpPr>
        <p:spPr>
          <a:xfrm rot="19063283">
            <a:off x="7284403" y="2736105"/>
            <a:ext cx="571504" cy="214314"/>
          </a:xfrm>
          <a:prstGeom prst="leftArrow">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lang="de-DE"/>
          </a:p>
        </p:txBody>
      </p:sp>
      <p:sp>
        <p:nvSpPr>
          <p:cNvPr id="27" name="Pfeil nach links 26"/>
          <p:cNvSpPr/>
          <p:nvPr/>
        </p:nvSpPr>
        <p:spPr>
          <a:xfrm rot="18151712">
            <a:off x="4101622" y="2477381"/>
            <a:ext cx="571504" cy="214314"/>
          </a:xfrm>
          <a:prstGeom prst="leftArrow">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lang="de-DE"/>
          </a:p>
        </p:txBody>
      </p:sp>
      <p:sp>
        <p:nvSpPr>
          <p:cNvPr id="28" name="Pfeil nach links 27"/>
          <p:cNvSpPr/>
          <p:nvPr/>
        </p:nvSpPr>
        <p:spPr>
          <a:xfrm>
            <a:off x="5214942" y="4929198"/>
            <a:ext cx="571504" cy="214314"/>
          </a:xfrm>
          <a:prstGeom prst="leftArrow">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lang="de-DE"/>
          </a:p>
        </p:txBody>
      </p:sp>
      <p:sp>
        <p:nvSpPr>
          <p:cNvPr id="29" name="Pfeil nach links 28"/>
          <p:cNvSpPr/>
          <p:nvPr/>
        </p:nvSpPr>
        <p:spPr>
          <a:xfrm>
            <a:off x="3214678" y="4714884"/>
            <a:ext cx="571504" cy="214314"/>
          </a:xfrm>
          <a:prstGeom prst="leftArrow">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lang="de-DE"/>
          </a:p>
        </p:txBody>
      </p:sp>
      <p:sp>
        <p:nvSpPr>
          <p:cNvPr id="31" name="Richtungspfeil 30"/>
          <p:cNvSpPr/>
          <p:nvPr/>
        </p:nvSpPr>
        <p:spPr>
          <a:xfrm flipH="1">
            <a:off x="785786" y="4714884"/>
            <a:ext cx="1000132" cy="333377"/>
          </a:xfrm>
          <a:prstGeom prst="homePlat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dirty="0" smtClean="0"/>
              <a:t>Antrieb</a:t>
            </a:r>
            <a:endParaRPr lang="de-DE" dirty="0"/>
          </a:p>
        </p:txBody>
      </p:sp>
      <p:sp>
        <p:nvSpPr>
          <p:cNvPr id="32" name="Pfeil nach links 31"/>
          <p:cNvSpPr/>
          <p:nvPr/>
        </p:nvSpPr>
        <p:spPr>
          <a:xfrm>
            <a:off x="1857356" y="4714884"/>
            <a:ext cx="571504" cy="214314"/>
          </a:xfrm>
          <a:prstGeom prst="leftArrow">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lang="de-DE"/>
          </a:p>
        </p:txBody>
      </p:sp>
      <p:sp>
        <p:nvSpPr>
          <p:cNvPr id="33" name="Pfeil nach links 32"/>
          <p:cNvSpPr/>
          <p:nvPr/>
        </p:nvSpPr>
        <p:spPr>
          <a:xfrm rot="16200000">
            <a:off x="3821901" y="4107662"/>
            <a:ext cx="571504" cy="214314"/>
          </a:xfrm>
          <a:prstGeom prst="leftArrow">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lang="de-DE"/>
          </a:p>
        </p:txBody>
      </p:sp>
      <p:sp>
        <p:nvSpPr>
          <p:cNvPr id="34" name="Pfeil nach links 33"/>
          <p:cNvSpPr/>
          <p:nvPr/>
        </p:nvSpPr>
        <p:spPr>
          <a:xfrm rot="5400000">
            <a:off x="4179091" y="4107661"/>
            <a:ext cx="571504" cy="214314"/>
          </a:xfrm>
          <a:prstGeom prst="leftArrow">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lang="de-DE"/>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grpId="0"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blinds(horizontal)">
                                      <p:cBhvr>
                                        <p:cTn id="7" dur="1000"/>
                                        <p:tgtEl>
                                          <p:spTgt spid="25"/>
                                        </p:tgtEl>
                                      </p:cBhvr>
                                    </p:animEffect>
                                  </p:childTnLst>
                                </p:cTn>
                              </p:par>
                            </p:childTnLst>
                          </p:cTn>
                        </p:par>
                        <p:par>
                          <p:cTn id="8" fill="hold">
                            <p:stCondLst>
                              <p:cond delay="1000"/>
                            </p:stCondLst>
                            <p:childTnLst>
                              <p:par>
                                <p:cTn id="9" presetID="3" presetClass="entr" presetSubtype="10" fill="hold" grpId="0" nodeType="afterEffect">
                                  <p:stCondLst>
                                    <p:cond delay="0"/>
                                  </p:stCondLst>
                                  <p:childTnLst>
                                    <p:set>
                                      <p:cBhvr>
                                        <p:cTn id="10" dur="1" fill="hold">
                                          <p:stCondLst>
                                            <p:cond delay="0"/>
                                          </p:stCondLst>
                                        </p:cTn>
                                        <p:tgtEl>
                                          <p:spTgt spid="24"/>
                                        </p:tgtEl>
                                        <p:attrNameLst>
                                          <p:attrName>style.visibility</p:attrName>
                                        </p:attrNameLst>
                                      </p:cBhvr>
                                      <p:to>
                                        <p:strVal val="visible"/>
                                      </p:to>
                                    </p:set>
                                    <p:animEffect transition="in" filter="blinds(horizontal)">
                                      <p:cBhvr>
                                        <p:cTn id="11" dur="1000"/>
                                        <p:tgtEl>
                                          <p:spTgt spid="24"/>
                                        </p:tgtEl>
                                      </p:cBhvr>
                                    </p:animEffect>
                                  </p:childTnLst>
                                </p:cTn>
                              </p:par>
                            </p:childTnLst>
                          </p:cTn>
                        </p:par>
                        <p:par>
                          <p:cTn id="12" fill="hold">
                            <p:stCondLst>
                              <p:cond delay="2000"/>
                            </p:stCondLst>
                            <p:childTnLst>
                              <p:par>
                                <p:cTn id="13" presetID="3" presetClass="entr" presetSubtype="10" fill="hold" grpId="0" nodeType="afterEffect">
                                  <p:stCondLst>
                                    <p:cond delay="0"/>
                                  </p:stCondLst>
                                  <p:childTnLst>
                                    <p:set>
                                      <p:cBhvr>
                                        <p:cTn id="14" dur="1" fill="hold">
                                          <p:stCondLst>
                                            <p:cond delay="0"/>
                                          </p:stCondLst>
                                        </p:cTn>
                                        <p:tgtEl>
                                          <p:spTgt spid="27"/>
                                        </p:tgtEl>
                                        <p:attrNameLst>
                                          <p:attrName>style.visibility</p:attrName>
                                        </p:attrNameLst>
                                      </p:cBhvr>
                                      <p:to>
                                        <p:strVal val="visible"/>
                                      </p:to>
                                    </p:set>
                                    <p:animEffect transition="in" filter="blinds(horizontal)">
                                      <p:cBhvr>
                                        <p:cTn id="15" dur="1000"/>
                                        <p:tgtEl>
                                          <p:spTgt spid="27"/>
                                        </p:tgtEl>
                                      </p:cBhvr>
                                    </p:animEffect>
                                  </p:childTnLst>
                                </p:cTn>
                              </p:par>
                            </p:childTnLst>
                          </p:cTn>
                        </p:par>
                        <p:par>
                          <p:cTn id="16" fill="hold">
                            <p:stCondLst>
                              <p:cond delay="3000"/>
                            </p:stCondLst>
                            <p:childTnLst>
                              <p:par>
                                <p:cTn id="17" presetID="3" presetClass="entr" presetSubtype="10" fill="hold" grpId="0" nodeType="afterEffect">
                                  <p:stCondLst>
                                    <p:cond delay="0"/>
                                  </p:stCondLst>
                                  <p:childTnLst>
                                    <p:set>
                                      <p:cBhvr>
                                        <p:cTn id="18" dur="1" fill="hold">
                                          <p:stCondLst>
                                            <p:cond delay="0"/>
                                          </p:stCondLst>
                                        </p:cTn>
                                        <p:tgtEl>
                                          <p:spTgt spid="28"/>
                                        </p:tgtEl>
                                        <p:attrNameLst>
                                          <p:attrName>style.visibility</p:attrName>
                                        </p:attrNameLst>
                                      </p:cBhvr>
                                      <p:to>
                                        <p:strVal val="visible"/>
                                      </p:to>
                                    </p:set>
                                    <p:animEffect transition="in" filter="blinds(horizontal)">
                                      <p:cBhvr>
                                        <p:cTn id="19" dur="1000"/>
                                        <p:tgtEl>
                                          <p:spTgt spid="28"/>
                                        </p:tgtEl>
                                      </p:cBhvr>
                                    </p:animEffect>
                                  </p:childTnLst>
                                </p:cTn>
                              </p:par>
                            </p:childTnLst>
                          </p:cTn>
                        </p:par>
                        <p:par>
                          <p:cTn id="20" fill="hold">
                            <p:stCondLst>
                              <p:cond delay="4000"/>
                            </p:stCondLst>
                            <p:childTnLst>
                              <p:par>
                                <p:cTn id="21" presetID="3" presetClass="entr" presetSubtype="10" fill="hold" grpId="0" nodeType="afterEffect">
                                  <p:stCondLst>
                                    <p:cond delay="0"/>
                                  </p:stCondLst>
                                  <p:childTnLst>
                                    <p:set>
                                      <p:cBhvr>
                                        <p:cTn id="22" dur="1" fill="hold">
                                          <p:stCondLst>
                                            <p:cond delay="0"/>
                                          </p:stCondLst>
                                        </p:cTn>
                                        <p:tgtEl>
                                          <p:spTgt spid="34"/>
                                        </p:tgtEl>
                                        <p:attrNameLst>
                                          <p:attrName>style.visibility</p:attrName>
                                        </p:attrNameLst>
                                      </p:cBhvr>
                                      <p:to>
                                        <p:strVal val="visible"/>
                                      </p:to>
                                    </p:set>
                                    <p:animEffect transition="in" filter="blinds(horizontal)">
                                      <p:cBhvr>
                                        <p:cTn id="23" dur="1000"/>
                                        <p:tgtEl>
                                          <p:spTgt spid="34"/>
                                        </p:tgtEl>
                                      </p:cBhvr>
                                    </p:animEffect>
                                  </p:childTnLst>
                                </p:cTn>
                              </p:par>
                            </p:childTnLst>
                          </p:cTn>
                        </p:par>
                        <p:par>
                          <p:cTn id="24" fill="hold">
                            <p:stCondLst>
                              <p:cond delay="5000"/>
                            </p:stCondLst>
                            <p:childTnLst>
                              <p:par>
                                <p:cTn id="25" presetID="3" presetClass="entr" presetSubtype="10" fill="hold" grpId="0" nodeType="afterEffect">
                                  <p:stCondLst>
                                    <p:cond delay="0"/>
                                  </p:stCondLst>
                                  <p:childTnLst>
                                    <p:set>
                                      <p:cBhvr>
                                        <p:cTn id="26" dur="1" fill="hold">
                                          <p:stCondLst>
                                            <p:cond delay="0"/>
                                          </p:stCondLst>
                                        </p:cTn>
                                        <p:tgtEl>
                                          <p:spTgt spid="33"/>
                                        </p:tgtEl>
                                        <p:attrNameLst>
                                          <p:attrName>style.visibility</p:attrName>
                                        </p:attrNameLst>
                                      </p:cBhvr>
                                      <p:to>
                                        <p:strVal val="visible"/>
                                      </p:to>
                                    </p:set>
                                    <p:animEffect transition="in" filter="blinds(horizontal)">
                                      <p:cBhvr>
                                        <p:cTn id="27" dur="1000"/>
                                        <p:tgtEl>
                                          <p:spTgt spid="33"/>
                                        </p:tgtEl>
                                      </p:cBhvr>
                                    </p:animEffect>
                                  </p:childTnLst>
                                </p:cTn>
                              </p:par>
                            </p:childTnLst>
                          </p:cTn>
                        </p:par>
                        <p:par>
                          <p:cTn id="28" fill="hold">
                            <p:stCondLst>
                              <p:cond delay="6000"/>
                            </p:stCondLst>
                            <p:childTnLst>
                              <p:par>
                                <p:cTn id="29" presetID="3" presetClass="entr" presetSubtype="10" fill="hold" grpId="0" nodeType="afterEffect">
                                  <p:stCondLst>
                                    <p:cond delay="0"/>
                                  </p:stCondLst>
                                  <p:childTnLst>
                                    <p:set>
                                      <p:cBhvr>
                                        <p:cTn id="30" dur="1" fill="hold">
                                          <p:stCondLst>
                                            <p:cond delay="0"/>
                                          </p:stCondLst>
                                        </p:cTn>
                                        <p:tgtEl>
                                          <p:spTgt spid="29"/>
                                        </p:tgtEl>
                                        <p:attrNameLst>
                                          <p:attrName>style.visibility</p:attrName>
                                        </p:attrNameLst>
                                      </p:cBhvr>
                                      <p:to>
                                        <p:strVal val="visible"/>
                                      </p:to>
                                    </p:set>
                                    <p:animEffect transition="in" filter="blinds(horizontal)">
                                      <p:cBhvr>
                                        <p:cTn id="31" dur="1000"/>
                                        <p:tgtEl>
                                          <p:spTgt spid="29"/>
                                        </p:tgtEl>
                                      </p:cBhvr>
                                    </p:animEffect>
                                  </p:childTnLst>
                                </p:cTn>
                              </p:par>
                            </p:childTnLst>
                          </p:cTn>
                        </p:par>
                        <p:par>
                          <p:cTn id="32" fill="hold">
                            <p:stCondLst>
                              <p:cond delay="7000"/>
                            </p:stCondLst>
                            <p:childTnLst>
                              <p:par>
                                <p:cTn id="33" presetID="3" presetClass="entr" presetSubtype="10" fill="hold" grpId="0" nodeType="afterEffect">
                                  <p:stCondLst>
                                    <p:cond delay="0"/>
                                  </p:stCondLst>
                                  <p:childTnLst>
                                    <p:set>
                                      <p:cBhvr>
                                        <p:cTn id="34" dur="1" fill="hold">
                                          <p:stCondLst>
                                            <p:cond delay="0"/>
                                          </p:stCondLst>
                                        </p:cTn>
                                        <p:tgtEl>
                                          <p:spTgt spid="32"/>
                                        </p:tgtEl>
                                        <p:attrNameLst>
                                          <p:attrName>style.visibility</p:attrName>
                                        </p:attrNameLst>
                                      </p:cBhvr>
                                      <p:to>
                                        <p:strVal val="visible"/>
                                      </p:to>
                                    </p:set>
                                    <p:animEffect transition="in" filter="blinds(horizontal)">
                                      <p:cBhvr>
                                        <p:cTn id="35" dur="1000"/>
                                        <p:tgtEl>
                                          <p:spTgt spid="32"/>
                                        </p:tgtEl>
                                      </p:cBhvr>
                                    </p:animEffect>
                                  </p:childTnLst>
                                </p:cTn>
                              </p:par>
                            </p:childTnLst>
                          </p:cTn>
                        </p:par>
                        <p:par>
                          <p:cTn id="36" fill="hold">
                            <p:stCondLst>
                              <p:cond delay="8000"/>
                            </p:stCondLst>
                            <p:childTnLst>
                              <p:par>
                                <p:cTn id="37" presetID="25" presetClass="emph" presetSubtype="0" fill="hold" grpId="1" nodeType="afterEffect">
                                  <p:stCondLst>
                                    <p:cond delay="0"/>
                                  </p:stCondLst>
                                  <p:childTnLst>
                                    <p:animClr clrSpc="hsl">
                                      <p:cBhvr override="childStyle">
                                        <p:cTn id="38" dur="1000" fill="hold"/>
                                        <p:tgtEl>
                                          <p:spTgt spid="25"/>
                                        </p:tgtEl>
                                        <p:attrNameLst>
                                          <p:attrName>style.color</p:attrName>
                                        </p:attrNameLst>
                                      </p:cBhvr>
                                      <p:by>
                                        <p:hsl h="0" s="-70588" l="0"/>
                                      </p:by>
                                    </p:animClr>
                                    <p:animClr clrSpc="hsl">
                                      <p:cBhvr>
                                        <p:cTn id="39" dur="1000" fill="hold"/>
                                        <p:tgtEl>
                                          <p:spTgt spid="25"/>
                                        </p:tgtEl>
                                        <p:attrNameLst>
                                          <p:attrName>fillcolor</p:attrName>
                                        </p:attrNameLst>
                                      </p:cBhvr>
                                      <p:by>
                                        <p:hsl h="0" s="-70588" l="0"/>
                                      </p:by>
                                    </p:animClr>
                                    <p:animClr clrSpc="hsl">
                                      <p:cBhvr>
                                        <p:cTn id="40" dur="1000" fill="hold"/>
                                        <p:tgtEl>
                                          <p:spTgt spid="25"/>
                                        </p:tgtEl>
                                        <p:attrNameLst>
                                          <p:attrName>stroke.color</p:attrName>
                                        </p:attrNameLst>
                                      </p:cBhvr>
                                      <p:by>
                                        <p:hsl h="0" s="-70588" l="0"/>
                                      </p:by>
                                    </p:animClr>
                                    <p:set>
                                      <p:cBhvr>
                                        <p:cTn id="41" dur="1000" fill="hold"/>
                                        <p:tgtEl>
                                          <p:spTgt spid="25"/>
                                        </p:tgtEl>
                                        <p:attrNameLst>
                                          <p:attrName>fill.type</p:attrName>
                                        </p:attrNameLst>
                                      </p:cBhvr>
                                      <p:to>
                                        <p:strVal val="solid"/>
                                      </p:to>
                                    </p:set>
                                  </p:childTnLst>
                                </p:cTn>
                              </p:par>
                            </p:childTnLst>
                          </p:cTn>
                        </p:par>
                        <p:par>
                          <p:cTn id="42" fill="hold">
                            <p:stCondLst>
                              <p:cond delay="9000"/>
                            </p:stCondLst>
                            <p:childTnLst>
                              <p:par>
                                <p:cTn id="43" presetID="25" presetClass="emph" presetSubtype="0" fill="hold" grpId="1" nodeType="afterEffect">
                                  <p:stCondLst>
                                    <p:cond delay="0"/>
                                  </p:stCondLst>
                                  <p:childTnLst>
                                    <p:animClr clrSpc="hsl">
                                      <p:cBhvr override="childStyle">
                                        <p:cTn id="44" dur="1000" fill="hold"/>
                                        <p:tgtEl>
                                          <p:spTgt spid="24"/>
                                        </p:tgtEl>
                                        <p:attrNameLst>
                                          <p:attrName>style.color</p:attrName>
                                        </p:attrNameLst>
                                      </p:cBhvr>
                                      <p:by>
                                        <p:hsl h="0" s="-70588" l="0"/>
                                      </p:by>
                                    </p:animClr>
                                    <p:animClr clrSpc="hsl">
                                      <p:cBhvr>
                                        <p:cTn id="45" dur="1000" fill="hold"/>
                                        <p:tgtEl>
                                          <p:spTgt spid="24"/>
                                        </p:tgtEl>
                                        <p:attrNameLst>
                                          <p:attrName>fillcolor</p:attrName>
                                        </p:attrNameLst>
                                      </p:cBhvr>
                                      <p:by>
                                        <p:hsl h="0" s="-70588" l="0"/>
                                      </p:by>
                                    </p:animClr>
                                    <p:animClr clrSpc="hsl">
                                      <p:cBhvr>
                                        <p:cTn id="46" dur="1000" fill="hold"/>
                                        <p:tgtEl>
                                          <p:spTgt spid="24"/>
                                        </p:tgtEl>
                                        <p:attrNameLst>
                                          <p:attrName>stroke.color</p:attrName>
                                        </p:attrNameLst>
                                      </p:cBhvr>
                                      <p:by>
                                        <p:hsl h="0" s="-70588" l="0"/>
                                      </p:by>
                                    </p:animClr>
                                    <p:set>
                                      <p:cBhvr>
                                        <p:cTn id="47" dur="1000" fill="hold"/>
                                        <p:tgtEl>
                                          <p:spTgt spid="24"/>
                                        </p:tgtEl>
                                        <p:attrNameLst>
                                          <p:attrName>fill.type</p:attrName>
                                        </p:attrNameLst>
                                      </p:cBhvr>
                                      <p:to>
                                        <p:strVal val="solid"/>
                                      </p:to>
                                    </p:set>
                                  </p:childTnLst>
                                </p:cTn>
                              </p:par>
                            </p:childTnLst>
                          </p:cTn>
                        </p:par>
                        <p:par>
                          <p:cTn id="48" fill="hold">
                            <p:stCondLst>
                              <p:cond delay="10000"/>
                            </p:stCondLst>
                            <p:childTnLst>
                              <p:par>
                                <p:cTn id="49" presetID="25" presetClass="emph" presetSubtype="0" fill="hold" grpId="1" nodeType="afterEffect">
                                  <p:stCondLst>
                                    <p:cond delay="0"/>
                                  </p:stCondLst>
                                  <p:childTnLst>
                                    <p:animClr clrSpc="hsl">
                                      <p:cBhvr override="childStyle">
                                        <p:cTn id="50" dur="1000" fill="hold"/>
                                        <p:tgtEl>
                                          <p:spTgt spid="27"/>
                                        </p:tgtEl>
                                        <p:attrNameLst>
                                          <p:attrName>style.color</p:attrName>
                                        </p:attrNameLst>
                                      </p:cBhvr>
                                      <p:by>
                                        <p:hsl h="0" s="-70588" l="0"/>
                                      </p:by>
                                    </p:animClr>
                                    <p:animClr clrSpc="hsl">
                                      <p:cBhvr>
                                        <p:cTn id="51" dur="1000" fill="hold"/>
                                        <p:tgtEl>
                                          <p:spTgt spid="27"/>
                                        </p:tgtEl>
                                        <p:attrNameLst>
                                          <p:attrName>fillcolor</p:attrName>
                                        </p:attrNameLst>
                                      </p:cBhvr>
                                      <p:by>
                                        <p:hsl h="0" s="-70588" l="0"/>
                                      </p:by>
                                    </p:animClr>
                                    <p:animClr clrSpc="hsl">
                                      <p:cBhvr>
                                        <p:cTn id="52" dur="1000" fill="hold"/>
                                        <p:tgtEl>
                                          <p:spTgt spid="27"/>
                                        </p:tgtEl>
                                        <p:attrNameLst>
                                          <p:attrName>stroke.color</p:attrName>
                                        </p:attrNameLst>
                                      </p:cBhvr>
                                      <p:by>
                                        <p:hsl h="0" s="-70588" l="0"/>
                                      </p:by>
                                    </p:animClr>
                                    <p:set>
                                      <p:cBhvr>
                                        <p:cTn id="53" dur="1000" fill="hold"/>
                                        <p:tgtEl>
                                          <p:spTgt spid="27"/>
                                        </p:tgtEl>
                                        <p:attrNameLst>
                                          <p:attrName>fill.type</p:attrName>
                                        </p:attrNameLst>
                                      </p:cBhvr>
                                      <p:to>
                                        <p:strVal val="solid"/>
                                      </p:to>
                                    </p:set>
                                  </p:childTnLst>
                                </p:cTn>
                              </p:par>
                            </p:childTnLst>
                          </p:cTn>
                        </p:par>
                        <p:par>
                          <p:cTn id="54" fill="hold">
                            <p:stCondLst>
                              <p:cond delay="11000"/>
                            </p:stCondLst>
                            <p:childTnLst>
                              <p:par>
                                <p:cTn id="55" presetID="25" presetClass="emph" presetSubtype="0" fill="hold" grpId="1" nodeType="afterEffect">
                                  <p:stCondLst>
                                    <p:cond delay="0"/>
                                  </p:stCondLst>
                                  <p:childTnLst>
                                    <p:animClr clrSpc="hsl">
                                      <p:cBhvr override="childStyle">
                                        <p:cTn id="56" dur="1000" fill="hold"/>
                                        <p:tgtEl>
                                          <p:spTgt spid="28"/>
                                        </p:tgtEl>
                                        <p:attrNameLst>
                                          <p:attrName>style.color</p:attrName>
                                        </p:attrNameLst>
                                      </p:cBhvr>
                                      <p:by>
                                        <p:hsl h="0" s="-70588" l="0"/>
                                      </p:by>
                                    </p:animClr>
                                    <p:animClr clrSpc="hsl">
                                      <p:cBhvr>
                                        <p:cTn id="57" dur="1000" fill="hold"/>
                                        <p:tgtEl>
                                          <p:spTgt spid="28"/>
                                        </p:tgtEl>
                                        <p:attrNameLst>
                                          <p:attrName>fillcolor</p:attrName>
                                        </p:attrNameLst>
                                      </p:cBhvr>
                                      <p:by>
                                        <p:hsl h="0" s="-70588" l="0"/>
                                      </p:by>
                                    </p:animClr>
                                    <p:animClr clrSpc="hsl">
                                      <p:cBhvr>
                                        <p:cTn id="58" dur="1000" fill="hold"/>
                                        <p:tgtEl>
                                          <p:spTgt spid="28"/>
                                        </p:tgtEl>
                                        <p:attrNameLst>
                                          <p:attrName>stroke.color</p:attrName>
                                        </p:attrNameLst>
                                      </p:cBhvr>
                                      <p:by>
                                        <p:hsl h="0" s="-70588" l="0"/>
                                      </p:by>
                                    </p:animClr>
                                    <p:set>
                                      <p:cBhvr>
                                        <p:cTn id="59" dur="1000" fill="hold"/>
                                        <p:tgtEl>
                                          <p:spTgt spid="28"/>
                                        </p:tgtEl>
                                        <p:attrNameLst>
                                          <p:attrName>fill.type</p:attrName>
                                        </p:attrNameLst>
                                      </p:cBhvr>
                                      <p:to>
                                        <p:strVal val="solid"/>
                                      </p:to>
                                    </p:set>
                                  </p:childTnLst>
                                </p:cTn>
                              </p:par>
                            </p:childTnLst>
                          </p:cTn>
                        </p:par>
                        <p:par>
                          <p:cTn id="60" fill="hold">
                            <p:stCondLst>
                              <p:cond delay="12000"/>
                            </p:stCondLst>
                            <p:childTnLst>
                              <p:par>
                                <p:cTn id="61" presetID="25" presetClass="emph" presetSubtype="0" fill="hold" grpId="1" nodeType="afterEffect">
                                  <p:stCondLst>
                                    <p:cond delay="0"/>
                                  </p:stCondLst>
                                  <p:childTnLst>
                                    <p:animClr clrSpc="hsl">
                                      <p:cBhvr override="childStyle">
                                        <p:cTn id="62" dur="1000" fill="hold"/>
                                        <p:tgtEl>
                                          <p:spTgt spid="34"/>
                                        </p:tgtEl>
                                        <p:attrNameLst>
                                          <p:attrName>style.color</p:attrName>
                                        </p:attrNameLst>
                                      </p:cBhvr>
                                      <p:by>
                                        <p:hsl h="0" s="-70588" l="0"/>
                                      </p:by>
                                    </p:animClr>
                                    <p:animClr clrSpc="hsl">
                                      <p:cBhvr>
                                        <p:cTn id="63" dur="1000" fill="hold"/>
                                        <p:tgtEl>
                                          <p:spTgt spid="34"/>
                                        </p:tgtEl>
                                        <p:attrNameLst>
                                          <p:attrName>fillcolor</p:attrName>
                                        </p:attrNameLst>
                                      </p:cBhvr>
                                      <p:by>
                                        <p:hsl h="0" s="-70588" l="0"/>
                                      </p:by>
                                    </p:animClr>
                                    <p:animClr clrSpc="hsl">
                                      <p:cBhvr>
                                        <p:cTn id="64" dur="1000" fill="hold"/>
                                        <p:tgtEl>
                                          <p:spTgt spid="34"/>
                                        </p:tgtEl>
                                        <p:attrNameLst>
                                          <p:attrName>stroke.color</p:attrName>
                                        </p:attrNameLst>
                                      </p:cBhvr>
                                      <p:by>
                                        <p:hsl h="0" s="-70588" l="0"/>
                                      </p:by>
                                    </p:animClr>
                                    <p:set>
                                      <p:cBhvr>
                                        <p:cTn id="65" dur="1000" fill="hold"/>
                                        <p:tgtEl>
                                          <p:spTgt spid="34"/>
                                        </p:tgtEl>
                                        <p:attrNameLst>
                                          <p:attrName>fill.type</p:attrName>
                                        </p:attrNameLst>
                                      </p:cBhvr>
                                      <p:to>
                                        <p:strVal val="solid"/>
                                      </p:to>
                                    </p:set>
                                  </p:childTnLst>
                                </p:cTn>
                              </p:par>
                            </p:childTnLst>
                          </p:cTn>
                        </p:par>
                        <p:par>
                          <p:cTn id="66" fill="hold">
                            <p:stCondLst>
                              <p:cond delay="13000"/>
                            </p:stCondLst>
                            <p:childTnLst>
                              <p:par>
                                <p:cTn id="67" presetID="25" presetClass="emph" presetSubtype="0" fill="hold" grpId="1" nodeType="afterEffect">
                                  <p:stCondLst>
                                    <p:cond delay="0"/>
                                  </p:stCondLst>
                                  <p:childTnLst>
                                    <p:animClr clrSpc="hsl">
                                      <p:cBhvr override="childStyle">
                                        <p:cTn id="68" dur="1000" fill="hold"/>
                                        <p:tgtEl>
                                          <p:spTgt spid="33"/>
                                        </p:tgtEl>
                                        <p:attrNameLst>
                                          <p:attrName>style.color</p:attrName>
                                        </p:attrNameLst>
                                      </p:cBhvr>
                                      <p:by>
                                        <p:hsl h="0" s="-70588" l="0"/>
                                      </p:by>
                                    </p:animClr>
                                    <p:animClr clrSpc="hsl">
                                      <p:cBhvr>
                                        <p:cTn id="69" dur="1000" fill="hold"/>
                                        <p:tgtEl>
                                          <p:spTgt spid="33"/>
                                        </p:tgtEl>
                                        <p:attrNameLst>
                                          <p:attrName>fillcolor</p:attrName>
                                        </p:attrNameLst>
                                      </p:cBhvr>
                                      <p:by>
                                        <p:hsl h="0" s="-70588" l="0"/>
                                      </p:by>
                                    </p:animClr>
                                    <p:animClr clrSpc="hsl">
                                      <p:cBhvr>
                                        <p:cTn id="70" dur="1000" fill="hold"/>
                                        <p:tgtEl>
                                          <p:spTgt spid="33"/>
                                        </p:tgtEl>
                                        <p:attrNameLst>
                                          <p:attrName>stroke.color</p:attrName>
                                        </p:attrNameLst>
                                      </p:cBhvr>
                                      <p:by>
                                        <p:hsl h="0" s="-70588" l="0"/>
                                      </p:by>
                                    </p:animClr>
                                    <p:set>
                                      <p:cBhvr>
                                        <p:cTn id="71" dur="1000" fill="hold"/>
                                        <p:tgtEl>
                                          <p:spTgt spid="33"/>
                                        </p:tgtEl>
                                        <p:attrNameLst>
                                          <p:attrName>fill.type</p:attrName>
                                        </p:attrNameLst>
                                      </p:cBhvr>
                                      <p:to>
                                        <p:strVal val="solid"/>
                                      </p:to>
                                    </p:set>
                                  </p:childTnLst>
                                </p:cTn>
                              </p:par>
                            </p:childTnLst>
                          </p:cTn>
                        </p:par>
                        <p:par>
                          <p:cTn id="72" fill="hold">
                            <p:stCondLst>
                              <p:cond delay="14000"/>
                            </p:stCondLst>
                            <p:childTnLst>
                              <p:par>
                                <p:cTn id="73" presetID="25" presetClass="emph" presetSubtype="0" fill="hold" grpId="1" nodeType="afterEffect">
                                  <p:stCondLst>
                                    <p:cond delay="0"/>
                                  </p:stCondLst>
                                  <p:childTnLst>
                                    <p:animClr clrSpc="hsl">
                                      <p:cBhvr override="childStyle">
                                        <p:cTn id="74" dur="1000" fill="hold"/>
                                        <p:tgtEl>
                                          <p:spTgt spid="29"/>
                                        </p:tgtEl>
                                        <p:attrNameLst>
                                          <p:attrName>style.color</p:attrName>
                                        </p:attrNameLst>
                                      </p:cBhvr>
                                      <p:by>
                                        <p:hsl h="0" s="-70588" l="0"/>
                                      </p:by>
                                    </p:animClr>
                                    <p:animClr clrSpc="hsl">
                                      <p:cBhvr>
                                        <p:cTn id="75" dur="1000" fill="hold"/>
                                        <p:tgtEl>
                                          <p:spTgt spid="29"/>
                                        </p:tgtEl>
                                        <p:attrNameLst>
                                          <p:attrName>fillcolor</p:attrName>
                                        </p:attrNameLst>
                                      </p:cBhvr>
                                      <p:by>
                                        <p:hsl h="0" s="-70588" l="0"/>
                                      </p:by>
                                    </p:animClr>
                                    <p:animClr clrSpc="hsl">
                                      <p:cBhvr>
                                        <p:cTn id="76" dur="1000" fill="hold"/>
                                        <p:tgtEl>
                                          <p:spTgt spid="29"/>
                                        </p:tgtEl>
                                        <p:attrNameLst>
                                          <p:attrName>stroke.color</p:attrName>
                                        </p:attrNameLst>
                                      </p:cBhvr>
                                      <p:by>
                                        <p:hsl h="0" s="-70588" l="0"/>
                                      </p:by>
                                    </p:animClr>
                                    <p:set>
                                      <p:cBhvr>
                                        <p:cTn id="77" dur="1000" fill="hold"/>
                                        <p:tgtEl>
                                          <p:spTgt spid="29"/>
                                        </p:tgtEl>
                                        <p:attrNameLst>
                                          <p:attrName>fill.type</p:attrName>
                                        </p:attrNameLst>
                                      </p:cBhvr>
                                      <p:to>
                                        <p:strVal val="solid"/>
                                      </p:to>
                                    </p:set>
                                  </p:childTnLst>
                                </p:cTn>
                              </p:par>
                            </p:childTnLst>
                          </p:cTn>
                        </p:par>
                        <p:par>
                          <p:cTn id="78" fill="hold">
                            <p:stCondLst>
                              <p:cond delay="15000"/>
                            </p:stCondLst>
                            <p:childTnLst>
                              <p:par>
                                <p:cTn id="79" presetID="25" presetClass="emph" presetSubtype="0" fill="hold" grpId="1" nodeType="afterEffect">
                                  <p:stCondLst>
                                    <p:cond delay="0"/>
                                  </p:stCondLst>
                                  <p:childTnLst>
                                    <p:animClr clrSpc="hsl">
                                      <p:cBhvr override="childStyle">
                                        <p:cTn id="80" dur="1000" fill="hold"/>
                                        <p:tgtEl>
                                          <p:spTgt spid="32"/>
                                        </p:tgtEl>
                                        <p:attrNameLst>
                                          <p:attrName>style.color</p:attrName>
                                        </p:attrNameLst>
                                      </p:cBhvr>
                                      <p:by>
                                        <p:hsl h="0" s="-70588" l="0"/>
                                      </p:by>
                                    </p:animClr>
                                    <p:animClr clrSpc="hsl">
                                      <p:cBhvr>
                                        <p:cTn id="81" dur="1000" fill="hold"/>
                                        <p:tgtEl>
                                          <p:spTgt spid="32"/>
                                        </p:tgtEl>
                                        <p:attrNameLst>
                                          <p:attrName>fillcolor</p:attrName>
                                        </p:attrNameLst>
                                      </p:cBhvr>
                                      <p:by>
                                        <p:hsl h="0" s="-70588" l="0"/>
                                      </p:by>
                                    </p:animClr>
                                    <p:animClr clrSpc="hsl">
                                      <p:cBhvr>
                                        <p:cTn id="82" dur="1000" fill="hold"/>
                                        <p:tgtEl>
                                          <p:spTgt spid="32"/>
                                        </p:tgtEl>
                                        <p:attrNameLst>
                                          <p:attrName>stroke.color</p:attrName>
                                        </p:attrNameLst>
                                      </p:cBhvr>
                                      <p:by>
                                        <p:hsl h="0" s="-70588" l="0"/>
                                      </p:by>
                                    </p:animClr>
                                    <p:set>
                                      <p:cBhvr>
                                        <p:cTn id="83" dur="1000" fill="hold"/>
                                        <p:tgtEl>
                                          <p:spTgt spid="32"/>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24" grpId="1" animBg="1"/>
      <p:bldP spid="25" grpId="0" animBg="1"/>
      <p:bldP spid="25" grpId="1" animBg="1"/>
      <p:bldP spid="27" grpId="0" animBg="1"/>
      <p:bldP spid="27" grpId="1" animBg="1"/>
      <p:bldP spid="28" grpId="0" animBg="1"/>
      <p:bldP spid="28" grpId="1" animBg="1"/>
      <p:bldP spid="29" grpId="0" animBg="1"/>
      <p:bldP spid="29" grpId="1" animBg="1"/>
      <p:bldP spid="32" grpId="0" animBg="1"/>
      <p:bldP spid="32" grpId="1" animBg="1"/>
      <p:bldP spid="33" grpId="0" animBg="1"/>
      <p:bldP spid="33" grpId="1" animBg="1"/>
      <p:bldP spid="34" grpId="0" animBg="1"/>
      <p:bldP spid="34" grpId="1" animBg="1"/>
    </p:bldLst>
  </p:timing>
</p:sld>
</file>

<file path=ppt/theme/theme1.xml><?xml version="1.0" encoding="utf-8"?>
<a:theme xmlns:a="http://schemas.openxmlformats.org/drawingml/2006/main" name="Larissa-Design">
  <a:themeElements>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Larissa-Design">
  <a:themeElements>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900</Words>
  <Application>Microsoft Office PowerPoint</Application>
  <PresentationFormat>Bildschirmpräsentation (4:3)</PresentationFormat>
  <Paragraphs>210</Paragraphs>
  <Slides>19</Slides>
  <Notes>19</Notes>
  <HiddenSlides>0</HiddenSlides>
  <MMClips>0</MMClips>
  <ScaleCrop>false</ScaleCrop>
  <HeadingPairs>
    <vt:vector size="4" baseType="variant">
      <vt:variant>
        <vt:lpstr>Design</vt:lpstr>
      </vt:variant>
      <vt:variant>
        <vt:i4>1</vt:i4>
      </vt:variant>
      <vt:variant>
        <vt:lpstr>Folientitel</vt:lpstr>
      </vt:variant>
      <vt:variant>
        <vt:i4>19</vt:i4>
      </vt:variant>
    </vt:vector>
  </HeadingPairs>
  <TitlesOfParts>
    <vt:vector size="20" baseType="lpstr">
      <vt:lpstr>Larissa-Design</vt:lpstr>
      <vt:lpstr>Projekt:  Bau eines Outdoor / Offroad – Fahrzeugs mit GPS </vt:lpstr>
      <vt:lpstr>Agenda:</vt:lpstr>
      <vt:lpstr>Einführung:</vt:lpstr>
      <vt:lpstr>Was ist GPS</vt:lpstr>
      <vt:lpstr>Anwendungsgebiete:</vt:lpstr>
      <vt:lpstr>NMEA 0183:</vt:lpstr>
      <vt:lpstr>Das Fahrzeug:</vt:lpstr>
      <vt:lpstr>Verwendete Hardware:</vt:lpstr>
      <vt:lpstr>Aufbau:</vt:lpstr>
      <vt:lpstr>Die Software:</vt:lpstr>
      <vt:lpstr>Die Benutzeroberfläche</vt:lpstr>
      <vt:lpstr>GPS-Datenverarbeitung</vt:lpstr>
      <vt:lpstr>GPS-Datenverarbeitung</vt:lpstr>
      <vt:lpstr>GPS-Datenverarbeitung</vt:lpstr>
      <vt:lpstr>GPS-Datenverarbeitung</vt:lpstr>
      <vt:lpstr>Steuerung des Fahrzeugs</vt:lpstr>
      <vt:lpstr>Steuerung des Fahrzeugs</vt:lpstr>
      <vt:lpstr>Probleme:</vt:lpstr>
      <vt:lpstr>Folie 19</vt:lpstr>
    </vt:vector>
  </TitlesOfParts>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Folie 1</dc:title>
  <dc:creator>KewinG</dc:creator>
  <cp:lastModifiedBy>RaveKev</cp:lastModifiedBy>
  <cp:revision>52</cp:revision>
  <dcterms:created xsi:type="dcterms:W3CDTF">2008-07-06T09:59:19Z</dcterms:created>
  <dcterms:modified xsi:type="dcterms:W3CDTF">2008-07-07T08:43:01Z</dcterms:modified>
</cp:coreProperties>
</file>